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7" roundtripDataSignature="AMtx7miO51MBXMaxxrbSrHuFJMDDXK0X0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customschemas.google.com/relationships/presentationmetadata" Target="metadata"/><Relationship Id="rId16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2" name="Google Shape;202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lang="en-GB"/>
              <a:t>E</a:t>
            </a:r>
            <a:r>
              <a:rPr lang="en-GB"/>
              <a:t>Welcome, everyone — we’re so glad you’re here. This presentation will introduce our team, routines, learning approaches, and how to stay connected with us throughout the year.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5.jp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jp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jp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jp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lack circle in a purple and orange color&#10;&#10;AI-generated content may be incorrect." id="16" name="Google Shape;16;p14"/>
          <p:cNvPicPr preferRelativeResize="0"/>
          <p:nvPr/>
        </p:nvPicPr>
        <p:blipFill rotWithShape="1">
          <a:blip r:embed="rId2">
            <a:alphaModFix/>
          </a:blip>
          <a:srcRect b="27442" l="14059" r="16895" t="1529"/>
          <a:stretch/>
        </p:blipFill>
        <p:spPr>
          <a:xfrm flipH="1">
            <a:off x="-27432" y="0"/>
            <a:ext cx="12219432" cy="686571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4"/>
          <p:cNvSpPr txBox="1"/>
          <p:nvPr>
            <p:ph type="ctrTitle"/>
          </p:nvPr>
        </p:nvSpPr>
        <p:spPr>
          <a:xfrm>
            <a:off x="6295259" y="1820486"/>
            <a:ext cx="4800600" cy="2762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4"/>
          <p:cNvSpPr txBox="1"/>
          <p:nvPr>
            <p:ph idx="1" type="subTitle"/>
          </p:nvPr>
        </p:nvSpPr>
        <p:spPr>
          <a:xfrm>
            <a:off x="6295260" y="4714821"/>
            <a:ext cx="3830874" cy="14966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1" type="ftr"/>
          </p:nvPr>
        </p:nvSpPr>
        <p:spPr>
          <a:xfrm>
            <a:off x="6295259" y="219456"/>
            <a:ext cx="2703777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0" type="dt"/>
          </p:nvPr>
        </p:nvSpPr>
        <p:spPr>
          <a:xfrm>
            <a:off x="9235440" y="219456"/>
            <a:ext cx="1495365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4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2">
  <p:cSld name="Title 2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lack circle in a purple and orange color&#10;&#10;AI-generated content may be incorrect." id="23" name="Google Shape;23;p15"/>
          <p:cNvPicPr preferRelativeResize="0"/>
          <p:nvPr/>
        </p:nvPicPr>
        <p:blipFill rotWithShape="1">
          <a:blip r:embed="rId2">
            <a:alphaModFix/>
          </a:blip>
          <a:srcRect b="11508" l="1146" r="14652" t="10520"/>
          <a:stretch/>
        </p:blipFill>
        <p:spPr>
          <a:xfrm flipH="1">
            <a:off x="-2" y="11899"/>
            <a:ext cx="12192001" cy="686571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15"/>
          <p:cNvSpPr txBox="1"/>
          <p:nvPr>
            <p:ph type="title"/>
          </p:nvPr>
        </p:nvSpPr>
        <p:spPr>
          <a:xfrm>
            <a:off x="420792" y="459253"/>
            <a:ext cx="5658468" cy="26913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  <a:defRPr sz="4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" type="subTitle"/>
          </p:nvPr>
        </p:nvSpPr>
        <p:spPr>
          <a:xfrm>
            <a:off x="7362264" y="516600"/>
            <a:ext cx="2593814" cy="162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15"/>
          <p:cNvSpPr txBox="1"/>
          <p:nvPr>
            <p:ph idx="11" type="ftr"/>
          </p:nvPr>
        </p:nvSpPr>
        <p:spPr>
          <a:xfrm>
            <a:off x="7362265" y="219456"/>
            <a:ext cx="2504049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5"/>
          <p:cNvSpPr txBox="1"/>
          <p:nvPr>
            <p:ph idx="10" type="dt"/>
          </p:nvPr>
        </p:nvSpPr>
        <p:spPr>
          <a:xfrm>
            <a:off x="10363200" y="219456"/>
            <a:ext cx="1146383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5"/>
          <p:cNvSpPr txBox="1"/>
          <p:nvPr>
            <p:ph idx="12" type="sldNum"/>
          </p:nvPr>
        </p:nvSpPr>
        <p:spPr>
          <a:xfrm>
            <a:off x="11291657" y="219456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 Content 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/>
          <p:nvPr>
            <p:ph type="title"/>
          </p:nvPr>
        </p:nvSpPr>
        <p:spPr>
          <a:xfrm>
            <a:off x="420791" y="1113510"/>
            <a:ext cx="9942409" cy="8761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6"/>
          <p:cNvSpPr txBox="1"/>
          <p:nvPr>
            <p:ph idx="10" type="dt"/>
          </p:nvPr>
        </p:nvSpPr>
        <p:spPr>
          <a:xfrm>
            <a:off x="9217452" y="214858"/>
            <a:ext cx="148590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6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4" name="Google Shape;34;p16"/>
          <p:cNvSpPr txBox="1"/>
          <p:nvPr>
            <p:ph idx="1" type="body"/>
          </p:nvPr>
        </p:nvSpPr>
        <p:spPr>
          <a:xfrm>
            <a:off x="429417" y="2133600"/>
            <a:ext cx="9942409" cy="430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with Picture" showMasterSp="0">
  <p:cSld name="Title with Picture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oogle Shape;36;p17"/>
          <p:cNvPicPr preferRelativeResize="0"/>
          <p:nvPr>
            <p:ph idx="2" type="pic"/>
          </p:nvPr>
        </p:nvPicPr>
        <p:blipFill/>
        <p:spPr>
          <a:xfrm>
            <a:off x="0" y="0"/>
            <a:ext cx="12188952" cy="6858000"/>
          </a:xfrm>
          <a:prstGeom prst="rect">
            <a:avLst/>
          </a:prstGeom>
          <a:blipFill rotWithShape="1">
            <a:blip r:embed="rId2">
              <a:alphaModFix amt="70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37" name="Google Shape;37;p17"/>
          <p:cNvSpPr txBox="1"/>
          <p:nvPr>
            <p:ph type="title"/>
          </p:nvPr>
        </p:nvSpPr>
        <p:spPr>
          <a:xfrm>
            <a:off x="0" y="4463843"/>
            <a:ext cx="12188952" cy="2394157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31000">
                <a:srgbClr val="000000">
                  <a:alpha val="30196"/>
                </a:srgbClr>
              </a:gs>
              <a:gs pos="87000">
                <a:srgbClr val="000000">
                  <a:alpha val="60000"/>
                </a:srgbClr>
              </a:gs>
              <a:gs pos="100000">
                <a:srgbClr val="000000">
                  <a:alpha val="6000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b" bIns="365750" lIns="502900" spcFirstLastPara="1" rIns="5029200" wrap="square" tIns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" type="subTitle"/>
          </p:nvPr>
        </p:nvSpPr>
        <p:spPr>
          <a:xfrm>
            <a:off x="8801099" y="4463843"/>
            <a:ext cx="3387853" cy="23941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200" lIns="137150" spcFirstLastPara="1" rIns="0" wrap="square" tIns="36575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17"/>
          <p:cNvSpPr txBox="1"/>
          <p:nvPr>
            <p:ph idx="11" type="ftr"/>
          </p:nvPr>
        </p:nvSpPr>
        <p:spPr>
          <a:xfrm>
            <a:off x="437656" y="219456"/>
            <a:ext cx="2740616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7"/>
          <p:cNvSpPr txBox="1"/>
          <p:nvPr>
            <p:ph idx="10" type="dt"/>
          </p:nvPr>
        </p:nvSpPr>
        <p:spPr>
          <a:xfrm>
            <a:off x="8866095" y="219456"/>
            <a:ext cx="195799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7"/>
          <p:cNvSpPr txBox="1"/>
          <p:nvPr>
            <p:ph idx="12" type="sldNum"/>
          </p:nvPr>
        </p:nvSpPr>
        <p:spPr>
          <a:xfrm>
            <a:off x="11362195" y="219456"/>
            <a:ext cx="448805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 Header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 up of a colorful background&#10;&#10;AI-generated content may be incorrect." id="43" name="Google Shape;43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"/>
            <a:ext cx="1218117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18"/>
          <p:cNvSpPr txBox="1"/>
          <p:nvPr>
            <p:ph type="title"/>
          </p:nvPr>
        </p:nvSpPr>
        <p:spPr>
          <a:xfrm>
            <a:off x="409980" y="4311805"/>
            <a:ext cx="8585337" cy="2368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900"/>
              <a:buFont typeface="Arial"/>
              <a:buNone/>
              <a:defRPr sz="69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8"/>
          <p:cNvSpPr txBox="1"/>
          <p:nvPr>
            <p:ph idx="11" type="ftr"/>
          </p:nvPr>
        </p:nvSpPr>
        <p:spPr>
          <a:xfrm>
            <a:off x="419100" y="219456"/>
            <a:ext cx="265617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8"/>
          <p:cNvSpPr txBox="1"/>
          <p:nvPr>
            <p:ph idx="10" type="dt"/>
          </p:nvPr>
        </p:nvSpPr>
        <p:spPr>
          <a:xfrm>
            <a:off x="8801100" y="219456"/>
            <a:ext cx="191325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2" type="sldNum"/>
          </p:nvPr>
        </p:nvSpPr>
        <p:spPr>
          <a:xfrm>
            <a:off x="11291658" y="219456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Agenda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lack background with a purple and orange light&#10;&#10;AI-generated content may be incorrect." id="49" name="Google Shape;49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rot="10800000">
            <a:off x="0" y="-2"/>
            <a:ext cx="12192000" cy="2869093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19"/>
          <p:cNvSpPr txBox="1"/>
          <p:nvPr>
            <p:ph type="title"/>
          </p:nvPr>
        </p:nvSpPr>
        <p:spPr>
          <a:xfrm>
            <a:off x="368368" y="2138776"/>
            <a:ext cx="6433266" cy="19621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800"/>
              <a:buFont typeface="Arial"/>
              <a:buNone/>
              <a:defRPr sz="8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9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9"/>
          <p:cNvSpPr txBox="1"/>
          <p:nvPr>
            <p:ph idx="10" type="dt"/>
          </p:nvPr>
        </p:nvSpPr>
        <p:spPr>
          <a:xfrm>
            <a:off x="7353300" y="214858"/>
            <a:ext cx="148590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4" name="Google Shape;54;p19"/>
          <p:cNvSpPr txBox="1"/>
          <p:nvPr>
            <p:ph idx="1" type="body"/>
          </p:nvPr>
        </p:nvSpPr>
        <p:spPr>
          <a:xfrm>
            <a:off x="7353301" y="2138776"/>
            <a:ext cx="3718420" cy="410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75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with Picture">
  <p:cSld name="Agenda with Picture">
    <p:bg>
      <p:bgPr>
        <a:solidFill>
          <a:srgbClr val="09090C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lack background with a red and yellow light&#10;&#10;AI-generated content may be incorrect." id="56" name="Google Shape;56;p20"/>
          <p:cNvPicPr preferRelativeResize="0"/>
          <p:nvPr/>
        </p:nvPicPr>
        <p:blipFill rotWithShape="1">
          <a:blip r:embed="rId2">
            <a:alphaModFix/>
          </a:blip>
          <a:srcRect b="36109" l="0" r="0" t="0"/>
          <a:stretch/>
        </p:blipFill>
        <p:spPr>
          <a:xfrm flipH="1" rot="10800000">
            <a:off x="-9982" y="2555751"/>
            <a:ext cx="12192000" cy="4343908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20"/>
          <p:cNvSpPr txBox="1"/>
          <p:nvPr>
            <p:ph type="title"/>
          </p:nvPr>
        </p:nvSpPr>
        <p:spPr>
          <a:xfrm>
            <a:off x="390852" y="3481713"/>
            <a:ext cx="5496426" cy="20922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600"/>
              <a:buFont typeface="Arial"/>
              <a:buNone/>
              <a:defRPr sz="7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58" name="Google Shape;58;p20"/>
          <p:cNvPicPr preferRelativeResize="0"/>
          <p:nvPr>
            <p:ph idx="2" type="pic"/>
          </p:nvPr>
        </p:nvPicPr>
        <p:blipFill/>
        <p:spPr>
          <a:xfrm>
            <a:off x="0" y="0"/>
            <a:ext cx="12192000" cy="2555751"/>
          </a:xfrm>
          <a:prstGeom prst="rect">
            <a:avLst/>
          </a:prstGeom>
          <a:blipFill rotWithShape="1">
            <a:blip r:embed="rId3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433660" y="2734068"/>
            <a:ext cx="2727331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0" type="dt"/>
          </p:nvPr>
        </p:nvSpPr>
        <p:spPr>
          <a:xfrm>
            <a:off x="7785567" y="2734068"/>
            <a:ext cx="1586711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0"/>
          <p:cNvSpPr txBox="1"/>
          <p:nvPr>
            <p:ph idx="12" type="sldNum"/>
          </p:nvPr>
        </p:nvSpPr>
        <p:spPr>
          <a:xfrm>
            <a:off x="11316614" y="2734068"/>
            <a:ext cx="526695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2" name="Google Shape;62;p20"/>
          <p:cNvSpPr txBox="1"/>
          <p:nvPr>
            <p:ph idx="1" type="body"/>
          </p:nvPr>
        </p:nvSpPr>
        <p:spPr>
          <a:xfrm>
            <a:off x="7785567" y="3481713"/>
            <a:ext cx="3916103" cy="2765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750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2">
  <p:cSld name="Content 2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urple and black background&#10;&#10;AI-generated content may be incorrect." id="64" name="Google Shape;64;p21"/>
          <p:cNvPicPr preferRelativeResize="0"/>
          <p:nvPr/>
        </p:nvPicPr>
        <p:blipFill rotWithShape="1">
          <a:blip r:embed="rId2">
            <a:alphaModFix/>
          </a:blip>
          <a:srcRect b="0" l="11509" r="0" t="0"/>
          <a:stretch/>
        </p:blipFill>
        <p:spPr>
          <a:xfrm>
            <a:off x="6324601" y="1"/>
            <a:ext cx="588125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21"/>
          <p:cNvSpPr txBox="1"/>
          <p:nvPr>
            <p:ph type="title"/>
          </p:nvPr>
        </p:nvSpPr>
        <p:spPr>
          <a:xfrm>
            <a:off x="418851" y="1276990"/>
            <a:ext cx="5378267" cy="98565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0" type="dt"/>
          </p:nvPr>
        </p:nvSpPr>
        <p:spPr>
          <a:xfrm>
            <a:off x="8801100" y="214858"/>
            <a:ext cx="19418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1"/>
          <p:cNvSpPr txBox="1"/>
          <p:nvPr>
            <p:ph idx="12" type="sldNum"/>
          </p:nvPr>
        </p:nvSpPr>
        <p:spPr>
          <a:xfrm>
            <a:off x="11290295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21"/>
          <p:cNvSpPr txBox="1"/>
          <p:nvPr>
            <p:ph idx="1" type="body"/>
          </p:nvPr>
        </p:nvSpPr>
        <p:spPr>
          <a:xfrm>
            <a:off x="427477" y="2471736"/>
            <a:ext cx="5378268" cy="36627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3">
  <p:cSld name="Content 3">
    <p:bg>
      <p:bgPr>
        <a:solidFill>
          <a:srgbClr val="09090C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lack background with a purple and orange light&#10;&#10;AI-generated content may be incorrect." id="71" name="Google Shape;71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flipH="1">
            <a:off x="0" y="4406900"/>
            <a:ext cx="9144000" cy="24511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22"/>
          <p:cNvSpPr txBox="1"/>
          <p:nvPr>
            <p:ph type="title"/>
          </p:nvPr>
        </p:nvSpPr>
        <p:spPr>
          <a:xfrm>
            <a:off x="1866899" y="1886712"/>
            <a:ext cx="3507989" cy="32339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1" type="ftr"/>
          </p:nvPr>
        </p:nvSpPr>
        <p:spPr>
          <a:xfrm>
            <a:off x="419100" y="208394"/>
            <a:ext cx="253211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2"/>
          <p:cNvSpPr txBox="1"/>
          <p:nvPr>
            <p:ph idx="10" type="dt"/>
          </p:nvPr>
        </p:nvSpPr>
        <p:spPr>
          <a:xfrm>
            <a:off x="5867400" y="208394"/>
            <a:ext cx="20175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2"/>
          <p:cNvSpPr txBox="1"/>
          <p:nvPr>
            <p:ph idx="12" type="sldNum"/>
          </p:nvPr>
        </p:nvSpPr>
        <p:spPr>
          <a:xfrm>
            <a:off x="11296588" y="208394"/>
            <a:ext cx="55315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6" name="Google Shape;76;p22"/>
          <p:cNvSpPr txBox="1"/>
          <p:nvPr>
            <p:ph idx="1" type="body"/>
          </p:nvPr>
        </p:nvSpPr>
        <p:spPr>
          <a:xfrm>
            <a:off x="5867401" y="1886712"/>
            <a:ext cx="4495800" cy="32339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">
  <p:cSld name="Content with Picture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3"/>
          <p:cNvSpPr txBox="1"/>
          <p:nvPr>
            <p:ph type="title"/>
          </p:nvPr>
        </p:nvSpPr>
        <p:spPr>
          <a:xfrm>
            <a:off x="428436" y="1115568"/>
            <a:ext cx="2505264" cy="16241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11" type="ftr"/>
          </p:nvPr>
        </p:nvSpPr>
        <p:spPr>
          <a:xfrm>
            <a:off x="429768" y="219456"/>
            <a:ext cx="26840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3"/>
          <p:cNvSpPr txBox="1"/>
          <p:nvPr>
            <p:ph idx="10" type="dt"/>
          </p:nvPr>
        </p:nvSpPr>
        <p:spPr>
          <a:xfrm>
            <a:off x="3374064" y="215823"/>
            <a:ext cx="148590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3"/>
          <p:cNvSpPr txBox="1"/>
          <p:nvPr>
            <p:ph idx="12" type="sldNum"/>
          </p:nvPr>
        </p:nvSpPr>
        <p:spPr>
          <a:xfrm>
            <a:off x="11298242" y="215823"/>
            <a:ext cx="549272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2" name="Google Shape;82;p23"/>
          <p:cNvSpPr txBox="1"/>
          <p:nvPr>
            <p:ph idx="1" type="body"/>
          </p:nvPr>
        </p:nvSpPr>
        <p:spPr>
          <a:xfrm>
            <a:off x="428436" y="3028523"/>
            <a:ext cx="2505264" cy="341037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83" name="Google Shape;83;p23"/>
          <p:cNvPicPr preferRelativeResize="0"/>
          <p:nvPr>
            <p:ph idx="2" type="pic"/>
          </p:nvPr>
        </p:nvPicPr>
        <p:blipFill/>
        <p:spPr>
          <a:xfrm>
            <a:off x="3374064" y="1181100"/>
            <a:ext cx="8817936" cy="5676900"/>
          </a:xfrm>
          <a:prstGeom prst="rect">
            <a:avLst/>
          </a:prstGeom>
          <a:blipFill rotWithShape="1">
            <a:blip r:embed="rId2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2">
  <p:cSld name="Content with Picture 2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4"/>
          <p:cNvSpPr txBox="1"/>
          <p:nvPr>
            <p:ph type="title"/>
          </p:nvPr>
        </p:nvSpPr>
        <p:spPr>
          <a:xfrm>
            <a:off x="419100" y="1115568"/>
            <a:ext cx="4000500" cy="13525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4"/>
          <p:cNvSpPr txBox="1"/>
          <p:nvPr>
            <p:ph idx="11" type="ftr"/>
          </p:nvPr>
        </p:nvSpPr>
        <p:spPr>
          <a:xfrm>
            <a:off x="419100" y="219456"/>
            <a:ext cx="272793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4"/>
          <p:cNvSpPr txBox="1"/>
          <p:nvPr>
            <p:ph idx="10" type="dt"/>
          </p:nvPr>
        </p:nvSpPr>
        <p:spPr>
          <a:xfrm>
            <a:off x="4847899" y="219456"/>
            <a:ext cx="1747774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4"/>
          <p:cNvSpPr txBox="1"/>
          <p:nvPr>
            <p:ph idx="12" type="sldNum"/>
          </p:nvPr>
        </p:nvSpPr>
        <p:spPr>
          <a:xfrm>
            <a:off x="11293948" y="216280"/>
            <a:ext cx="551113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9" name="Google Shape;89;p24"/>
          <p:cNvSpPr txBox="1"/>
          <p:nvPr>
            <p:ph idx="1" type="body"/>
          </p:nvPr>
        </p:nvSpPr>
        <p:spPr>
          <a:xfrm>
            <a:off x="4847899" y="1104900"/>
            <a:ext cx="6925002" cy="13525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90" name="Google Shape;90;p24"/>
          <p:cNvPicPr preferRelativeResize="0"/>
          <p:nvPr>
            <p:ph idx="2" type="pic"/>
          </p:nvPr>
        </p:nvPicPr>
        <p:blipFill/>
        <p:spPr>
          <a:xfrm>
            <a:off x="0" y="2938509"/>
            <a:ext cx="12192000" cy="3919491"/>
          </a:xfrm>
          <a:prstGeom prst="rect">
            <a:avLst/>
          </a:prstGeom>
          <a:blipFill rotWithShape="1">
            <a:blip r:embed="rId2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3">
  <p:cSld name="Content with Picture 3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5"/>
          <p:cNvSpPr txBox="1"/>
          <p:nvPr>
            <p:ph type="title"/>
          </p:nvPr>
        </p:nvSpPr>
        <p:spPr>
          <a:xfrm>
            <a:off x="419100" y="1115568"/>
            <a:ext cx="2514600" cy="29189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5"/>
          <p:cNvSpPr txBox="1"/>
          <p:nvPr>
            <p:ph idx="11" type="ftr"/>
          </p:nvPr>
        </p:nvSpPr>
        <p:spPr>
          <a:xfrm>
            <a:off x="432393" y="214858"/>
            <a:ext cx="251460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94" name="Google Shape;94;p25"/>
          <p:cNvPicPr preferRelativeResize="0"/>
          <p:nvPr>
            <p:ph idx="2" type="pic"/>
          </p:nvPr>
        </p:nvPicPr>
        <p:blipFill/>
        <p:spPr>
          <a:xfrm>
            <a:off x="3423747" y="0"/>
            <a:ext cx="8768253" cy="3985719"/>
          </a:xfrm>
          <a:prstGeom prst="rect">
            <a:avLst/>
          </a:prstGeom>
          <a:blipFill rotWithShape="1">
            <a:blip r:embed="rId2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95" name="Google Shape;95;p25"/>
          <p:cNvSpPr txBox="1"/>
          <p:nvPr>
            <p:ph idx="10" type="dt"/>
          </p:nvPr>
        </p:nvSpPr>
        <p:spPr>
          <a:xfrm>
            <a:off x="3352800" y="407762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5"/>
          <p:cNvSpPr txBox="1"/>
          <p:nvPr>
            <p:ph idx="12" type="sldNum"/>
          </p:nvPr>
        </p:nvSpPr>
        <p:spPr>
          <a:xfrm>
            <a:off x="11291657" y="407762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7" name="Google Shape;97;p25"/>
          <p:cNvSpPr txBox="1"/>
          <p:nvPr>
            <p:ph idx="1" type="body"/>
          </p:nvPr>
        </p:nvSpPr>
        <p:spPr>
          <a:xfrm>
            <a:off x="3352800" y="4423576"/>
            <a:ext cx="8420100" cy="18248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4">
  <p:cSld name="Content with Picture 4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6"/>
          <p:cNvSpPr txBox="1"/>
          <p:nvPr>
            <p:ph type="title"/>
          </p:nvPr>
        </p:nvSpPr>
        <p:spPr>
          <a:xfrm>
            <a:off x="5881339" y="1115568"/>
            <a:ext cx="5247577" cy="9941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6"/>
          <p:cNvSpPr txBox="1"/>
          <p:nvPr>
            <p:ph idx="11" type="ftr"/>
          </p:nvPr>
        </p:nvSpPr>
        <p:spPr>
          <a:xfrm>
            <a:off x="429768" y="219456"/>
            <a:ext cx="293370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6"/>
          <p:cNvSpPr txBox="1"/>
          <p:nvPr>
            <p:ph idx="10" type="dt"/>
          </p:nvPr>
        </p:nvSpPr>
        <p:spPr>
          <a:xfrm>
            <a:off x="5896579" y="209088"/>
            <a:ext cx="1844044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6"/>
          <p:cNvSpPr txBox="1"/>
          <p:nvPr>
            <p:ph idx="12" type="sldNum"/>
          </p:nvPr>
        </p:nvSpPr>
        <p:spPr>
          <a:xfrm>
            <a:off x="11334185" y="20908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03" name="Google Shape;103;p26"/>
          <p:cNvPicPr preferRelativeResize="0"/>
          <p:nvPr>
            <p:ph idx="2" type="pic"/>
          </p:nvPr>
        </p:nvPicPr>
        <p:blipFill/>
        <p:spPr>
          <a:xfrm>
            <a:off x="0" y="1181100"/>
            <a:ext cx="5247577" cy="5676900"/>
          </a:xfrm>
          <a:prstGeom prst="rect">
            <a:avLst/>
          </a:prstGeom>
          <a:blipFill rotWithShape="1">
            <a:blip r:embed="rId2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104" name="Google Shape;104;p26"/>
          <p:cNvSpPr txBox="1"/>
          <p:nvPr>
            <p:ph idx="1" type="body"/>
          </p:nvPr>
        </p:nvSpPr>
        <p:spPr>
          <a:xfrm>
            <a:off x="5881339" y="2133600"/>
            <a:ext cx="5247577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5">
  <p:cSld name="Content with Picture 5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7"/>
          <p:cNvSpPr txBox="1"/>
          <p:nvPr>
            <p:ph type="title"/>
          </p:nvPr>
        </p:nvSpPr>
        <p:spPr>
          <a:xfrm>
            <a:off x="426057" y="1115568"/>
            <a:ext cx="3607670" cy="3170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27"/>
          <p:cNvSpPr txBox="1"/>
          <p:nvPr>
            <p:ph idx="11" type="ftr"/>
          </p:nvPr>
        </p:nvSpPr>
        <p:spPr>
          <a:xfrm>
            <a:off x="429768" y="214858"/>
            <a:ext cx="259710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7"/>
          <p:cNvSpPr txBox="1"/>
          <p:nvPr>
            <p:ph idx="10" type="dt"/>
          </p:nvPr>
        </p:nvSpPr>
        <p:spPr>
          <a:xfrm>
            <a:off x="4845909" y="214858"/>
            <a:ext cx="1586711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7"/>
          <p:cNvSpPr txBox="1"/>
          <p:nvPr>
            <p:ph idx="12" type="sldNum"/>
          </p:nvPr>
        </p:nvSpPr>
        <p:spPr>
          <a:xfrm>
            <a:off x="11297610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0" name="Google Shape;110;p27"/>
          <p:cNvSpPr txBox="1"/>
          <p:nvPr>
            <p:ph idx="1" type="body"/>
          </p:nvPr>
        </p:nvSpPr>
        <p:spPr>
          <a:xfrm>
            <a:off x="4845909" y="1112672"/>
            <a:ext cx="6926991" cy="19678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11" name="Google Shape;111;p27"/>
          <p:cNvPicPr preferRelativeResize="0"/>
          <p:nvPr>
            <p:ph idx="2" type="pic"/>
          </p:nvPr>
        </p:nvPicPr>
        <p:blipFill/>
        <p:spPr>
          <a:xfrm>
            <a:off x="4903079" y="3500203"/>
            <a:ext cx="7288921" cy="3357797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0" r="0" t="0"/>
            </a:stretch>
          </a:blipFill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6">
  <p:cSld name="Content with Picture 6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8"/>
          <p:cNvSpPr txBox="1"/>
          <p:nvPr>
            <p:ph type="title"/>
          </p:nvPr>
        </p:nvSpPr>
        <p:spPr>
          <a:xfrm>
            <a:off x="432393" y="3429001"/>
            <a:ext cx="2501307" cy="25519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14" name="Google Shape;114;p28"/>
          <p:cNvPicPr preferRelativeResize="0"/>
          <p:nvPr>
            <p:ph idx="2" type="pic"/>
          </p:nvPr>
        </p:nvPicPr>
        <p:blipFill/>
        <p:spPr>
          <a:xfrm>
            <a:off x="0" y="1"/>
            <a:ext cx="12192000" cy="2705099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115" name="Google Shape;115;p28"/>
          <p:cNvSpPr txBox="1"/>
          <p:nvPr>
            <p:ph idx="11" type="ftr"/>
          </p:nvPr>
        </p:nvSpPr>
        <p:spPr>
          <a:xfrm>
            <a:off x="432393" y="2865290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8"/>
          <p:cNvSpPr txBox="1"/>
          <p:nvPr>
            <p:ph idx="10" type="dt"/>
          </p:nvPr>
        </p:nvSpPr>
        <p:spPr>
          <a:xfrm>
            <a:off x="3352799" y="2865290"/>
            <a:ext cx="1967345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8"/>
          <p:cNvSpPr txBox="1"/>
          <p:nvPr>
            <p:ph idx="12" type="sldNum"/>
          </p:nvPr>
        </p:nvSpPr>
        <p:spPr>
          <a:xfrm>
            <a:off x="11291657" y="2865290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28"/>
          <p:cNvSpPr txBox="1"/>
          <p:nvPr>
            <p:ph idx="1" type="body"/>
          </p:nvPr>
        </p:nvSpPr>
        <p:spPr>
          <a:xfrm>
            <a:off x="3352800" y="3429000"/>
            <a:ext cx="8210204" cy="300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7">
  <p:cSld name="Content with Picture 7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9"/>
          <p:cNvSpPr txBox="1"/>
          <p:nvPr>
            <p:ph type="title"/>
          </p:nvPr>
        </p:nvSpPr>
        <p:spPr>
          <a:xfrm>
            <a:off x="446230" y="1115568"/>
            <a:ext cx="3603256" cy="14098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9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9"/>
          <p:cNvSpPr txBox="1"/>
          <p:nvPr>
            <p:ph idx="10" type="dt"/>
          </p:nvPr>
        </p:nvSpPr>
        <p:spPr>
          <a:xfrm>
            <a:off x="4838700" y="209088"/>
            <a:ext cx="251460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9"/>
          <p:cNvSpPr txBox="1"/>
          <p:nvPr>
            <p:ph idx="12" type="sldNum"/>
          </p:nvPr>
        </p:nvSpPr>
        <p:spPr>
          <a:xfrm>
            <a:off x="11286019" y="219456"/>
            <a:ext cx="564341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29"/>
          <p:cNvSpPr txBox="1"/>
          <p:nvPr>
            <p:ph idx="1" type="body"/>
          </p:nvPr>
        </p:nvSpPr>
        <p:spPr>
          <a:xfrm>
            <a:off x="446230" y="2705100"/>
            <a:ext cx="3603256" cy="36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25" name="Google Shape;125;p29"/>
          <p:cNvPicPr preferRelativeResize="0"/>
          <p:nvPr>
            <p:ph idx="2" type="pic"/>
          </p:nvPr>
        </p:nvPicPr>
        <p:blipFill/>
        <p:spPr>
          <a:xfrm>
            <a:off x="4935269" y="1175658"/>
            <a:ext cx="7256731" cy="5682342"/>
          </a:xfrm>
          <a:prstGeom prst="rect">
            <a:avLst/>
          </a:prstGeom>
          <a:blipFill rotWithShape="1">
            <a:blip r:embed="rId2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8">
  <p:cSld name="Content with Picture 8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0"/>
          <p:cNvSpPr txBox="1"/>
          <p:nvPr>
            <p:ph type="title"/>
          </p:nvPr>
        </p:nvSpPr>
        <p:spPr>
          <a:xfrm>
            <a:off x="419100" y="4607626"/>
            <a:ext cx="4419600" cy="1640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28" name="Google Shape;128;p30"/>
          <p:cNvPicPr preferRelativeResize="0"/>
          <p:nvPr>
            <p:ph idx="2" type="pic"/>
          </p:nvPr>
        </p:nvPicPr>
        <p:blipFill/>
        <p:spPr>
          <a:xfrm>
            <a:off x="1914" y="0"/>
            <a:ext cx="4836786" cy="4214191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129" name="Google Shape;129;p30"/>
          <p:cNvSpPr txBox="1"/>
          <p:nvPr>
            <p:ph idx="11" type="ftr"/>
          </p:nvPr>
        </p:nvSpPr>
        <p:spPr>
          <a:xfrm>
            <a:off x="5541275" y="20908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30"/>
          <p:cNvSpPr txBox="1"/>
          <p:nvPr>
            <p:ph idx="10" type="dt"/>
          </p:nvPr>
        </p:nvSpPr>
        <p:spPr>
          <a:xfrm>
            <a:off x="8801100" y="214858"/>
            <a:ext cx="190525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30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2" name="Google Shape;132;p30"/>
          <p:cNvSpPr txBox="1"/>
          <p:nvPr>
            <p:ph idx="1" type="body"/>
          </p:nvPr>
        </p:nvSpPr>
        <p:spPr>
          <a:xfrm>
            <a:off x="5541276" y="1104900"/>
            <a:ext cx="5750381" cy="51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9">
  <p:cSld name="Content with Picture 9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1"/>
          <p:cNvSpPr txBox="1"/>
          <p:nvPr>
            <p:ph type="title"/>
          </p:nvPr>
        </p:nvSpPr>
        <p:spPr>
          <a:xfrm>
            <a:off x="419100" y="1115568"/>
            <a:ext cx="3105335" cy="16365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31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31"/>
          <p:cNvSpPr txBox="1"/>
          <p:nvPr>
            <p:ph idx="10" type="dt"/>
          </p:nvPr>
        </p:nvSpPr>
        <p:spPr>
          <a:xfrm>
            <a:off x="4055522" y="214858"/>
            <a:ext cx="253698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31"/>
          <p:cNvSpPr txBox="1"/>
          <p:nvPr>
            <p:ph idx="12" type="sldNum"/>
          </p:nvPr>
        </p:nvSpPr>
        <p:spPr>
          <a:xfrm>
            <a:off x="11292840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38" name="Google Shape;138;p31"/>
          <p:cNvPicPr preferRelativeResize="0"/>
          <p:nvPr>
            <p:ph idx="2" type="pic"/>
          </p:nvPr>
        </p:nvPicPr>
        <p:blipFill/>
        <p:spPr>
          <a:xfrm>
            <a:off x="1" y="3017520"/>
            <a:ext cx="3417902" cy="3840480"/>
          </a:xfrm>
          <a:prstGeom prst="rect">
            <a:avLst/>
          </a:prstGeom>
          <a:blipFill rotWithShape="1">
            <a:blip r:embed="rId2">
              <a:alphaModFix amt="65000"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139" name="Google Shape;139;p31"/>
          <p:cNvSpPr txBox="1"/>
          <p:nvPr>
            <p:ph idx="1" type="body"/>
          </p:nvPr>
        </p:nvSpPr>
        <p:spPr>
          <a:xfrm>
            <a:off x="4055522" y="1104901"/>
            <a:ext cx="7476571" cy="533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 Large">
  <p:cSld name="Number Large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 up of a colorful background&#10;&#10;AI-generated content may be incorrect." id="141" name="Google Shape;141;p32"/>
          <p:cNvPicPr preferRelativeResize="0"/>
          <p:nvPr/>
        </p:nvPicPr>
        <p:blipFill rotWithShape="1">
          <a:blip r:embed="rId2">
            <a:alphaModFix/>
          </a:blip>
          <a:srcRect b="0" l="0" r="5781" t="17701"/>
          <a:stretch/>
        </p:blipFill>
        <p:spPr>
          <a:xfrm flipH="1" rot="10800000">
            <a:off x="0" y="-1"/>
            <a:ext cx="12192000" cy="686409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32"/>
          <p:cNvSpPr txBox="1"/>
          <p:nvPr>
            <p:ph type="title"/>
          </p:nvPr>
        </p:nvSpPr>
        <p:spPr>
          <a:xfrm>
            <a:off x="7772400" y="5082379"/>
            <a:ext cx="4000500" cy="11692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32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32"/>
          <p:cNvSpPr txBox="1"/>
          <p:nvPr>
            <p:ph idx="10" type="dt"/>
          </p:nvPr>
        </p:nvSpPr>
        <p:spPr>
          <a:xfrm>
            <a:off x="7772400" y="209088"/>
            <a:ext cx="197069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32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6" name="Google Shape;146;p32"/>
          <p:cNvSpPr txBox="1"/>
          <p:nvPr>
            <p:ph idx="1" type="body"/>
          </p:nvPr>
        </p:nvSpPr>
        <p:spPr>
          <a:xfrm>
            <a:off x="280988" y="1063625"/>
            <a:ext cx="10428287" cy="3508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0"/>
              <a:buNone/>
              <a:defRPr sz="260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">
  <p:cSld name="Statement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red and purple light&#10;&#10;AI-generated content may be incorrect." id="148" name="Google Shape;148;p33"/>
          <p:cNvPicPr preferRelativeResize="0"/>
          <p:nvPr/>
        </p:nvPicPr>
        <p:blipFill rotWithShape="1">
          <a:blip r:embed="rId2">
            <a:alphaModFix/>
          </a:blip>
          <a:srcRect b="1" l="7784" r="22221" t="57458"/>
          <a:stretch/>
        </p:blipFill>
        <p:spPr>
          <a:xfrm rot="10800000">
            <a:off x="0" y="0"/>
            <a:ext cx="12192000" cy="480281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33"/>
          <p:cNvSpPr txBox="1"/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33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33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33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3" name="Google Shape;153;p33"/>
          <p:cNvSpPr txBox="1"/>
          <p:nvPr>
            <p:ph idx="1" type="body"/>
          </p:nvPr>
        </p:nvSpPr>
        <p:spPr>
          <a:xfrm>
            <a:off x="419099" y="2885606"/>
            <a:ext cx="8801101" cy="355329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b="0" sz="60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b="0" sz="44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b="0" sz="40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0" sz="3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b="0" sz="3200"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Quote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 up of a colorful background&#10;&#10;AI-generated content may be incorrect." id="155" name="Google Shape;155;p34"/>
          <p:cNvPicPr preferRelativeResize="0"/>
          <p:nvPr/>
        </p:nvPicPr>
        <p:blipFill rotWithShape="1">
          <a:blip r:embed="rId2">
            <a:alphaModFix/>
          </a:blip>
          <a:srcRect b="0" l="1291" r="10011" t="22024"/>
          <a:stretch/>
        </p:blipFill>
        <p:spPr>
          <a:xfrm flipH="1" rot="10800000">
            <a:off x="0" y="0"/>
            <a:ext cx="12192000" cy="6864096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34"/>
          <p:cNvSpPr txBox="1"/>
          <p:nvPr>
            <p:ph type="title"/>
          </p:nvPr>
        </p:nvSpPr>
        <p:spPr>
          <a:xfrm>
            <a:off x="1866899" y="4874218"/>
            <a:ext cx="8506567" cy="66642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sz="1400" cap="none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34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34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34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0" name="Google Shape;160;p34"/>
          <p:cNvSpPr txBox="1"/>
          <p:nvPr>
            <p:ph idx="1" type="body"/>
          </p:nvPr>
        </p:nvSpPr>
        <p:spPr>
          <a:xfrm>
            <a:off x="1866899" y="1856096"/>
            <a:ext cx="8506567" cy="2855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rial"/>
              <a:buNone/>
              <a:defRPr sz="50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/>
          <p:nvPr>
            <p:ph type="title"/>
          </p:nvPr>
        </p:nvSpPr>
        <p:spPr>
          <a:xfrm>
            <a:off x="419100" y="1115568"/>
            <a:ext cx="8382000" cy="7016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5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35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35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6" name="Google Shape;166;p35"/>
          <p:cNvSpPr txBox="1"/>
          <p:nvPr>
            <p:ph idx="1" type="body"/>
          </p:nvPr>
        </p:nvSpPr>
        <p:spPr>
          <a:xfrm>
            <a:off x="431800" y="1900238"/>
            <a:ext cx="4924425" cy="4348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7" name="Google Shape;167;p35"/>
          <p:cNvSpPr txBox="1"/>
          <p:nvPr>
            <p:ph idx="2" type="body"/>
          </p:nvPr>
        </p:nvSpPr>
        <p:spPr>
          <a:xfrm>
            <a:off x="5878824" y="1900238"/>
            <a:ext cx="4924425" cy="4348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/>
          <p:nvPr>
            <p:ph type="title"/>
          </p:nvPr>
        </p:nvSpPr>
        <p:spPr>
          <a:xfrm>
            <a:off x="418655" y="932098"/>
            <a:ext cx="10835539" cy="704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36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1" name="Google Shape;171;p36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36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3" name="Google Shape;173;p36"/>
          <p:cNvSpPr txBox="1"/>
          <p:nvPr>
            <p:ph idx="1" type="body"/>
          </p:nvPr>
        </p:nvSpPr>
        <p:spPr>
          <a:xfrm>
            <a:off x="418654" y="1675614"/>
            <a:ext cx="4913919" cy="5598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 cap="none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4" name="Google Shape;174;p36"/>
          <p:cNvSpPr txBox="1"/>
          <p:nvPr>
            <p:ph idx="2" type="body"/>
          </p:nvPr>
        </p:nvSpPr>
        <p:spPr>
          <a:xfrm>
            <a:off x="431800" y="2285022"/>
            <a:ext cx="4900773" cy="3963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5" name="Google Shape;175;p36"/>
          <p:cNvSpPr txBox="1"/>
          <p:nvPr>
            <p:ph idx="3" type="body"/>
          </p:nvPr>
        </p:nvSpPr>
        <p:spPr>
          <a:xfrm>
            <a:off x="6286500" y="1675614"/>
            <a:ext cx="4967694" cy="5598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 cap="none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6" name="Google Shape;176;p36"/>
          <p:cNvSpPr txBox="1"/>
          <p:nvPr>
            <p:ph idx="4" type="body"/>
          </p:nvPr>
        </p:nvSpPr>
        <p:spPr>
          <a:xfrm>
            <a:off x="6279401" y="2285022"/>
            <a:ext cx="4982762" cy="3963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7"/>
          <p:cNvSpPr txBox="1"/>
          <p:nvPr>
            <p:ph type="title"/>
          </p:nvPr>
        </p:nvSpPr>
        <p:spPr>
          <a:xfrm>
            <a:off x="420791" y="1113510"/>
            <a:ext cx="8380309" cy="8761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7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0" name="Google Shape;180;p37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37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pty" type="blank">
  <p:cSld name="BLANK"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8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4" name="Google Shape;184;p38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38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clusion">
  <p:cSld name="Conclusion"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red and purple light&#10;&#10;AI-generated content may be incorrect." id="187" name="Google Shape;187;p39"/>
          <p:cNvPicPr preferRelativeResize="0"/>
          <p:nvPr/>
        </p:nvPicPr>
        <p:blipFill rotWithShape="1">
          <a:blip r:embed="rId2">
            <a:alphaModFix/>
          </a:blip>
          <a:srcRect b="0" l="0" r="7892" t="0"/>
          <a:stretch/>
        </p:blipFill>
        <p:spPr>
          <a:xfrm flipH="1">
            <a:off x="-1" y="0"/>
            <a:ext cx="12191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9"/>
          <p:cNvSpPr txBox="1"/>
          <p:nvPr>
            <p:ph type="title"/>
          </p:nvPr>
        </p:nvSpPr>
        <p:spPr>
          <a:xfrm>
            <a:off x="432393" y="758952"/>
            <a:ext cx="7609668" cy="17348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39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39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39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92" name="Google Shape;192;p39"/>
          <p:cNvSpPr txBox="1"/>
          <p:nvPr>
            <p:ph idx="1" type="body"/>
          </p:nvPr>
        </p:nvSpPr>
        <p:spPr>
          <a:xfrm>
            <a:off x="419100" y="2705101"/>
            <a:ext cx="8801100" cy="2947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clusion 2">
  <p:cSld name="Conclusion 2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red and purple light&#10;&#10;AI-generated content may be incorrect." id="194" name="Google Shape;194;p40"/>
          <p:cNvPicPr preferRelativeResize="0"/>
          <p:nvPr/>
        </p:nvPicPr>
        <p:blipFill rotWithShape="1">
          <a:blip r:embed="rId2">
            <a:alphaModFix/>
          </a:blip>
          <a:srcRect b="0" l="0" r="7892" t="0"/>
          <a:stretch/>
        </p:blipFill>
        <p:spPr>
          <a:xfrm flipH="1">
            <a:off x="-1" y="0"/>
            <a:ext cx="12191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40"/>
          <p:cNvSpPr txBox="1"/>
          <p:nvPr>
            <p:ph type="title"/>
          </p:nvPr>
        </p:nvSpPr>
        <p:spPr>
          <a:xfrm>
            <a:off x="420792" y="2704772"/>
            <a:ext cx="5465660" cy="27333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6" name="Google Shape;196;p40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40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40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99" name="Google Shape;199;p40"/>
          <p:cNvSpPr txBox="1"/>
          <p:nvPr>
            <p:ph idx="1" type="body"/>
          </p:nvPr>
        </p:nvSpPr>
        <p:spPr>
          <a:xfrm>
            <a:off x="6305550" y="2705100"/>
            <a:ext cx="4410075" cy="15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theme" Target="../theme/theme1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/>
          <p:nvPr>
            <p:ph type="title"/>
          </p:nvPr>
        </p:nvSpPr>
        <p:spPr>
          <a:xfrm>
            <a:off x="420791" y="1113510"/>
            <a:ext cx="9942409" cy="8761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3"/>
          <p:cNvSpPr txBox="1"/>
          <p:nvPr>
            <p:ph idx="1" type="body"/>
          </p:nvPr>
        </p:nvSpPr>
        <p:spPr>
          <a:xfrm>
            <a:off x="429417" y="2133600"/>
            <a:ext cx="9942409" cy="430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3"/>
          <p:cNvSpPr txBox="1"/>
          <p:nvPr>
            <p:ph idx="11" type="ftr"/>
          </p:nvPr>
        </p:nvSpPr>
        <p:spPr>
          <a:xfrm>
            <a:off x="432393" y="214858"/>
            <a:ext cx="2726376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3"/>
          <p:cNvSpPr txBox="1"/>
          <p:nvPr>
            <p:ph idx="10" type="dt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3"/>
          <p:cNvSpPr txBox="1"/>
          <p:nvPr>
            <p:ph idx="12" type="sldNum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64">
          <p15:clr>
            <a:srgbClr val="F26B43"/>
          </p15:clr>
        </p15:guide>
        <p15:guide id="2" orient="horz" pos="264">
          <p15:clr>
            <a:srgbClr val="F26B43"/>
          </p15:clr>
        </p15:guide>
        <p15:guide id="3" pos="7416">
          <p15:clr>
            <a:srgbClr val="F26B43"/>
          </p15:clr>
        </p15:guide>
        <p15:guide id="4" pos="4632">
          <p15:clr>
            <a:srgbClr val="F26B43"/>
          </p15:clr>
        </p15:guide>
        <p15:guide id="5" pos="5544">
          <p15:clr>
            <a:srgbClr val="F26B43"/>
          </p15:clr>
        </p15:guide>
        <p15:guide id="6" pos="2784">
          <p15:clr>
            <a:srgbClr val="F26B43"/>
          </p15:clr>
        </p15:guide>
        <p15:guide id="7" pos="3048">
          <p15:clr>
            <a:srgbClr val="F26B43"/>
          </p15:clr>
        </p15:guide>
        <p15:guide id="8" pos="3960">
          <p15:clr>
            <a:srgbClr val="F26B43"/>
          </p15:clr>
        </p15:guide>
        <p15:guide id="9" pos="1176">
          <p15:clr>
            <a:srgbClr val="F26B43"/>
          </p15:clr>
        </p15:guide>
        <p15:guide id="10" pos="912">
          <p15:clr>
            <a:srgbClr val="F26B43"/>
          </p15:clr>
        </p15:guide>
        <p15:guide id="11" pos="3696">
          <p15:clr>
            <a:srgbClr val="F26B43"/>
          </p15:clr>
        </p15:guide>
        <p15:guide id="12" pos="1848">
          <p15:clr>
            <a:srgbClr val="F26B43"/>
          </p15:clr>
        </p15:guide>
        <p15:guide id="13" pos="2112">
          <p15:clr>
            <a:srgbClr val="F26B43"/>
          </p15:clr>
        </p15:guide>
        <p15:guide id="14" pos="6528">
          <p15:clr>
            <a:srgbClr val="F26B43"/>
          </p15:clr>
        </p15:guide>
        <p15:guide id="15" pos="6744">
          <p15:clr>
            <a:srgbClr val="F26B43"/>
          </p15:clr>
        </p15:guide>
        <p15:guide id="16" orient="horz" pos="393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"/>
          <p:cNvSpPr txBox="1"/>
          <p:nvPr>
            <p:ph type="ctrTitle"/>
          </p:nvPr>
        </p:nvSpPr>
        <p:spPr>
          <a:xfrm>
            <a:off x="2563430" y="541867"/>
            <a:ext cx="7463659" cy="200880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GB"/>
              <a:t>Welcome to Apple Class</a:t>
            </a:r>
            <a:endParaRPr/>
          </a:p>
        </p:txBody>
      </p:sp>
      <p:sp>
        <p:nvSpPr>
          <p:cNvPr id="206" name="Google Shape;206;p1"/>
          <p:cNvSpPr txBox="1"/>
          <p:nvPr>
            <p:ph idx="1" type="subTitle"/>
          </p:nvPr>
        </p:nvSpPr>
        <p:spPr>
          <a:xfrm>
            <a:off x="1447800" y="3076500"/>
            <a:ext cx="8678400" cy="31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b="1" sz="2800"/>
          </a:p>
          <a:p>
            <a:pPr indent="0" lvl="0" marL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b="1" lang="en-GB" sz="2800"/>
              <a:t>Meet the Teacher &amp; Reception Class Information</a:t>
            </a:r>
            <a:endParaRPr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"/>
          <p:cNvSpPr txBox="1"/>
          <p:nvPr>
            <p:ph type="title"/>
          </p:nvPr>
        </p:nvSpPr>
        <p:spPr>
          <a:xfrm>
            <a:off x="3113192" y="222187"/>
            <a:ext cx="5658468" cy="12002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Meet the Team</a:t>
            </a:r>
            <a:endParaRPr/>
          </a:p>
        </p:txBody>
      </p:sp>
      <p:sp>
        <p:nvSpPr>
          <p:cNvPr id="212" name="Google Shape;212;p2"/>
          <p:cNvSpPr txBox="1"/>
          <p:nvPr>
            <p:ph idx="1" type="subTitle"/>
          </p:nvPr>
        </p:nvSpPr>
        <p:spPr>
          <a:xfrm>
            <a:off x="1600199" y="1693466"/>
            <a:ext cx="7840134" cy="51052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/>
              <a:t>Class Teacher: Mrs Allen</a:t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/>
              <a:t>Teaching Assistant: Mrs Lugg, Mrs Johnstone and Mrs Cornford</a:t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/>
              <a:t>Mid day supervisors: Mr Brightman, Mrs Lugg and Miss Cris</a:t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/>
              <a:t>Librarian: Mrs Hilson</a:t>
            </a:r>
            <a:endParaRPr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"/>
          <p:cNvSpPr txBox="1"/>
          <p:nvPr>
            <p:ph type="title"/>
          </p:nvPr>
        </p:nvSpPr>
        <p:spPr>
          <a:xfrm>
            <a:off x="3796392" y="402104"/>
            <a:ext cx="4756646" cy="1157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Our Ethos</a:t>
            </a:r>
            <a:endParaRPr/>
          </a:p>
        </p:txBody>
      </p:sp>
      <p:sp>
        <p:nvSpPr>
          <p:cNvPr id="218" name="Google Shape;218;p3"/>
          <p:cNvSpPr txBox="1"/>
          <p:nvPr>
            <p:ph idx="1" type="subTitle"/>
          </p:nvPr>
        </p:nvSpPr>
        <p:spPr>
          <a:xfrm>
            <a:off x="1843206" y="1929020"/>
            <a:ext cx="7292629" cy="37941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en-GB" sz="2400"/>
              <a:t>We believe children learn best through play, curiosity, and exploration</a:t>
            </a:r>
            <a:endParaRPr/>
          </a:p>
          <a:p>
            <a:pPr indent="-342900" lvl="0" marL="3429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en-GB" sz="2400"/>
              <a:t>We encourage independence, kindness, and confidence</a:t>
            </a:r>
            <a:endParaRPr/>
          </a:p>
          <a:p>
            <a:pPr indent="-342900" lvl="0" marL="3429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en-GB" sz="2400"/>
              <a:t>Every child is valued, supported and celebrated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"/>
          <p:cNvSpPr txBox="1"/>
          <p:nvPr>
            <p:ph type="title"/>
          </p:nvPr>
        </p:nvSpPr>
        <p:spPr>
          <a:xfrm>
            <a:off x="2763942" y="255145"/>
            <a:ext cx="5658468" cy="15246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Daily timetable</a:t>
            </a:r>
            <a:endParaRPr/>
          </a:p>
        </p:txBody>
      </p:sp>
      <p:sp>
        <p:nvSpPr>
          <p:cNvPr id="224" name="Google Shape;224;p4"/>
          <p:cNvSpPr txBox="1"/>
          <p:nvPr>
            <p:ph idx="1" type="subTitle"/>
          </p:nvPr>
        </p:nvSpPr>
        <p:spPr>
          <a:xfrm>
            <a:off x="644979" y="1559377"/>
            <a:ext cx="4073978" cy="45311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b="1" lang="en-GB" sz="1600"/>
              <a:t>Morning Session 8.45-11.45</a:t>
            </a:r>
            <a:endParaRPr b="1" sz="1600"/>
          </a:p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b="1" lang="en-GB" sz="1600"/>
              <a:t>Morning registration - helper of the day</a:t>
            </a:r>
            <a:endParaRPr b="1" sz="1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Welcome (Calm Cove)  &amp; </a:t>
            </a:r>
            <a:r>
              <a:rPr lang="en-GB" sz="1600"/>
              <a:t>Activities</a:t>
            </a:r>
            <a:r>
              <a:rPr lang="en-GB" sz="1600"/>
              <a:t> (rotation)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Snack and focus session (Prime area)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Maths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Play and Learn </a:t>
            </a:r>
            <a:r>
              <a:rPr lang="en-GB" sz="1600"/>
              <a:t> Indoor &amp; Outdoor Learning</a:t>
            </a:r>
            <a:endParaRPr sz="1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(including the Discovery Den)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Tidy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Phonics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Lunch</a:t>
            </a:r>
            <a:endParaRPr/>
          </a:p>
        </p:txBody>
      </p:sp>
      <p:sp>
        <p:nvSpPr>
          <p:cNvPr id="225" name="Google Shape;225;p4"/>
          <p:cNvSpPr txBox="1"/>
          <p:nvPr/>
        </p:nvSpPr>
        <p:spPr>
          <a:xfrm>
            <a:off x="5593175" y="1669596"/>
            <a:ext cx="4497881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Afternoon Session 12.30-3.</a:t>
            </a:r>
            <a:r>
              <a:rPr b="1" lang="en-GB" sz="1600">
                <a:solidFill>
                  <a:schemeClr val="lt1"/>
                </a:solidFill>
              </a:rPr>
              <a:t>25</a:t>
            </a:r>
            <a:endParaRPr b="1" sz="1600"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1" lang="en-GB" sz="1600">
                <a:solidFill>
                  <a:schemeClr val="lt1"/>
                </a:solidFill>
              </a:rPr>
              <a:t>Afternoon registration</a:t>
            </a:r>
            <a:endParaRPr b="1" sz="1600"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Outdoor </a:t>
            </a:r>
            <a:r>
              <a:rPr lang="en-GB" sz="1600">
                <a:solidFill>
                  <a:schemeClr val="lt1"/>
                </a:solidFill>
              </a:rPr>
              <a:t>Play and Learn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Tidy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lang="en-GB" sz="1600">
                <a:solidFill>
                  <a:schemeClr val="lt1"/>
                </a:solidFill>
              </a:rPr>
              <a:t>Relaxation time (PSED)</a:t>
            </a:r>
            <a:endParaRPr sz="1600"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lang="en-GB" sz="1600">
                <a:solidFill>
                  <a:schemeClr val="lt1"/>
                </a:solidFill>
              </a:rPr>
              <a:t>Topic session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Continued </a:t>
            </a:r>
            <a:r>
              <a:rPr lang="en-GB" sz="1600">
                <a:solidFill>
                  <a:schemeClr val="lt1"/>
                </a:solidFill>
              </a:rPr>
              <a:t>Play and Learn time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Tidy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lang="en-GB" sz="1600">
                <a:solidFill>
                  <a:schemeClr val="lt1"/>
                </a:solidFill>
              </a:rPr>
              <a:t>Story/PSED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Home Time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9"/>
          <p:cNvSpPr txBox="1"/>
          <p:nvPr>
            <p:ph type="title"/>
          </p:nvPr>
        </p:nvSpPr>
        <p:spPr>
          <a:xfrm>
            <a:off x="554636" y="391798"/>
            <a:ext cx="11325069" cy="11521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1" lang="en-GB"/>
              <a:t>Our Curriculum </a:t>
            </a:r>
            <a:br>
              <a:rPr b="1" lang="en-GB"/>
            </a:br>
            <a:endParaRPr/>
          </a:p>
        </p:txBody>
      </p:sp>
      <p:sp>
        <p:nvSpPr>
          <p:cNvPr id="231" name="Google Shape;231;p9"/>
          <p:cNvSpPr txBox="1"/>
          <p:nvPr>
            <p:ph idx="1" type="subTitle"/>
          </p:nvPr>
        </p:nvSpPr>
        <p:spPr>
          <a:xfrm>
            <a:off x="1169044" y="1354238"/>
            <a:ext cx="10468320" cy="50002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The Early Years Foundation Stage (EYFS) is all about learning through </a:t>
            </a:r>
            <a:r>
              <a:rPr b="1" lang="en-GB" sz="1400"/>
              <a:t>play, exploration, and curiosity</a:t>
            </a:r>
            <a:r>
              <a:rPr lang="en-GB" sz="1400"/>
              <a:t>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It supports children’s development across </a:t>
            </a:r>
            <a:r>
              <a:rPr b="1" lang="en-GB" sz="1400"/>
              <a:t>seven key areas</a:t>
            </a:r>
            <a:r>
              <a:rPr lang="en-GB" sz="1400"/>
              <a:t>:</a:t>
            </a:r>
            <a:endParaRPr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Communication &amp; Language</a:t>
            </a:r>
            <a:endParaRPr sz="1600"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Physical Development</a:t>
            </a:r>
            <a:endParaRPr sz="1600"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Personal, Social &amp; Emotional Development</a:t>
            </a:r>
            <a:endParaRPr sz="1600"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Literacy</a:t>
            </a:r>
            <a:endParaRPr sz="1600"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Mathematics</a:t>
            </a:r>
            <a:endParaRPr sz="1600"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Understanding the World</a:t>
            </a:r>
            <a:endParaRPr sz="1600"/>
          </a:p>
          <a:p>
            <a:pPr indent="0" lvl="1" marL="22860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600"/>
              <a:t>Expressive Arts &amp; Design</a:t>
            </a:r>
            <a:endParaRPr b="1" sz="1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We focus on building strong foundations: confidence, independence, friendships, and a love of learning.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Children learn through hands‑on experiences, stories, songs, indoor and outdoor play, and meaningful interactions with adults and friends.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Our aim is to help every child feel </a:t>
            </a:r>
            <a:r>
              <a:rPr b="1" lang="en-GB" sz="1400"/>
              <a:t>happy, safe, and ready for their next steps</a:t>
            </a:r>
            <a:r>
              <a:rPr lang="en-GB" sz="1400"/>
              <a:t>.</a:t>
            </a:r>
            <a:endParaRPr sz="1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At the beginning of Reception the children will participate in the ‘Baseline’ assessment.</a:t>
            </a:r>
            <a:endParaRPr sz="1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1400"/>
              <a:t>The aim is that your child will achieve their Early Learning Goals by the end of their Reception Year.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5"/>
          <p:cNvSpPr txBox="1"/>
          <p:nvPr>
            <p:ph type="title"/>
          </p:nvPr>
        </p:nvSpPr>
        <p:spPr>
          <a:xfrm>
            <a:off x="4531177" y="459254"/>
            <a:ext cx="2274703" cy="14022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PE</a:t>
            </a:r>
            <a:endParaRPr/>
          </a:p>
        </p:txBody>
      </p:sp>
      <p:sp>
        <p:nvSpPr>
          <p:cNvPr id="237" name="Google Shape;237;p5"/>
          <p:cNvSpPr txBox="1"/>
          <p:nvPr>
            <p:ph idx="1" type="subTitle"/>
          </p:nvPr>
        </p:nvSpPr>
        <p:spPr>
          <a:xfrm>
            <a:off x="1296199" y="1861457"/>
            <a:ext cx="9545971" cy="4612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b="1" lang="en-GB" sz="2400"/>
              <a:t>PE Day:</a:t>
            </a:r>
            <a:r>
              <a:rPr lang="en-GB" sz="2400"/>
              <a:t> </a:t>
            </a:r>
            <a:r>
              <a:rPr lang="en-GB" sz="2400"/>
              <a:t>Monday afternoon - Mr. S.The Future Games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Our PE sessions help children develop balance, coordination, and confidence.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Children come to school in their P.E. kit in  our School colours </a:t>
            </a:r>
            <a:r>
              <a:rPr lang="en-GB" sz="2400"/>
              <a:t>(all day)</a:t>
            </a:r>
            <a:r>
              <a:rPr lang="en-GB" sz="2400"/>
              <a:t> and P.E. footwear - no laces if possible (all day)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b="1" lang="en-GB" sz="2400"/>
              <a:t>Please name all items of clothing and footwear.</a:t>
            </a:r>
            <a:endParaRPr b="1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6"/>
          <p:cNvSpPr txBox="1"/>
          <p:nvPr>
            <p:ph type="title"/>
          </p:nvPr>
        </p:nvSpPr>
        <p:spPr>
          <a:xfrm>
            <a:off x="2698628" y="402104"/>
            <a:ext cx="5658468" cy="12960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Reading, Writing, Speaking</a:t>
            </a:r>
            <a:endParaRPr/>
          </a:p>
        </p:txBody>
      </p:sp>
      <p:sp>
        <p:nvSpPr>
          <p:cNvPr id="243" name="Google Shape;243;p6"/>
          <p:cNvSpPr txBox="1"/>
          <p:nvPr>
            <p:ph idx="1" type="subTitle"/>
          </p:nvPr>
        </p:nvSpPr>
        <p:spPr>
          <a:xfrm>
            <a:off x="1632850" y="1698175"/>
            <a:ext cx="8067300" cy="455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Please refrain from transporting water bottles in book bags.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One key ring on book bag.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Children will choose a </a:t>
            </a:r>
            <a:r>
              <a:rPr lang="en-GB" sz="2300"/>
              <a:t>library</a:t>
            </a:r>
            <a:r>
              <a:rPr lang="en-GB" sz="2300"/>
              <a:t> book to take home weekly. 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Please return books by the following week so they can choose a new book.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Phonics will be taught weekly and parents are encouraged to reinforce the sounds, blending and segmenting skills.  </a:t>
            </a:r>
            <a:r>
              <a:rPr lang="en-GB" sz="2300"/>
              <a:t>Tricky</a:t>
            </a:r>
            <a:r>
              <a:rPr lang="en-GB" sz="2300"/>
              <a:t> words are also taught and </a:t>
            </a:r>
            <a:r>
              <a:rPr lang="en-GB" sz="2300"/>
              <a:t>children</a:t>
            </a:r>
            <a:r>
              <a:rPr lang="en-GB" sz="2300"/>
              <a:t> are encouraged to practise reading and spelling these at home </a:t>
            </a:r>
            <a:r>
              <a:rPr lang="en-GB" sz="2300"/>
              <a:t>with</a:t>
            </a:r>
            <a:r>
              <a:rPr lang="en-GB" sz="2300"/>
              <a:t> their parents support.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After Christmas your child will bring home a </a:t>
            </a:r>
            <a:r>
              <a:rPr lang="en-GB" sz="2300"/>
              <a:t>reading</a:t>
            </a:r>
            <a:r>
              <a:rPr lang="en-GB" sz="2300"/>
              <a:t> book to share and we ask for them to </a:t>
            </a:r>
            <a:r>
              <a:rPr lang="en-GB" sz="2300"/>
              <a:t>read</a:t>
            </a:r>
            <a:r>
              <a:rPr lang="en-GB" sz="2300"/>
              <a:t> at least three times a week at home,.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Penpals supports </a:t>
            </a:r>
            <a:r>
              <a:rPr lang="en-GB" sz="2300"/>
              <a:t>letter</a:t>
            </a:r>
            <a:r>
              <a:rPr lang="en-GB" sz="2300"/>
              <a:t> formation.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Name; a capital letter to start followed by lowercase letters.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Poetry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Show and Tell</a:t>
            </a:r>
            <a:endParaRPr sz="23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78261"/>
              <a:buNone/>
            </a:pPr>
            <a:r>
              <a:rPr lang="en-GB" sz="2300"/>
              <a:t>Vocabulary</a:t>
            </a:r>
            <a:endParaRPr sz="23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7"/>
          <p:cNvSpPr txBox="1"/>
          <p:nvPr>
            <p:ph type="title"/>
          </p:nvPr>
        </p:nvSpPr>
        <p:spPr>
          <a:xfrm>
            <a:off x="420792" y="459253"/>
            <a:ext cx="11061294" cy="11264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Why Sharing Books is Important</a:t>
            </a:r>
            <a:endParaRPr/>
          </a:p>
        </p:txBody>
      </p:sp>
      <p:sp>
        <p:nvSpPr>
          <p:cNvPr id="249" name="Google Shape;249;p7"/>
          <p:cNvSpPr txBox="1"/>
          <p:nvPr>
            <p:ph idx="1" type="subTitle"/>
          </p:nvPr>
        </p:nvSpPr>
        <p:spPr>
          <a:xfrm>
            <a:off x="709913" y="1585732"/>
            <a:ext cx="11235159" cy="51854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Sharing books: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Builds language and communication skills</a:t>
            </a:r>
            <a:r>
              <a:rPr lang="en-GB" sz="1800"/>
              <a:t> Listening to stories helps children learn new words, understand sentence patterns, and develop confident speaking skills.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Strengthens relationships</a:t>
            </a:r>
            <a:r>
              <a:rPr lang="en-GB" sz="1800"/>
              <a:t> Sharing a book is a calm, cosy moment of connection. It helps children feel safe, loved, and ready to learn.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Develops imagination and curiosity</a:t>
            </a:r>
            <a:r>
              <a:rPr lang="en-GB" sz="1800"/>
              <a:t> Stories open up new worlds, ideas, and possibilities. They spark creativity and help children make sense of their own experiences.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Supports early reading skills</a:t>
            </a:r>
            <a:r>
              <a:rPr lang="en-GB" sz="1800"/>
              <a:t> Looking at pictures, turning pages, spotting letters, and hearing repeated phrases all build the foundations for future reading.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Encourages focus and listening</a:t>
            </a:r>
            <a:r>
              <a:rPr lang="en-GB" sz="1800"/>
              <a:t> Books help children practise sitting, listening, predicting, and remembering — skills they’ll use across the curriculum.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Builds confidence and emotional understanding</a:t>
            </a:r>
            <a:r>
              <a:rPr lang="en-GB" sz="1800"/>
              <a:t> Stories help children explore feelings, solve problems, and see themselves in characters and situations.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1800"/>
              <a:t>Creates a lifelong love of reading</a:t>
            </a:r>
            <a:r>
              <a:rPr lang="en-GB" sz="1800"/>
              <a:t> Children who enjoy books early are more likely to become confident, enthusiastic readers later on.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8"/>
          <p:cNvSpPr txBox="1"/>
          <p:nvPr>
            <p:ph type="title"/>
          </p:nvPr>
        </p:nvSpPr>
        <p:spPr>
          <a:xfrm>
            <a:off x="2257756" y="353119"/>
            <a:ext cx="5658468" cy="101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The Learning Bulletin</a:t>
            </a:r>
            <a:endParaRPr/>
          </a:p>
        </p:txBody>
      </p:sp>
      <p:sp>
        <p:nvSpPr>
          <p:cNvPr id="255" name="Google Shape;255;p8"/>
          <p:cNvSpPr txBox="1"/>
          <p:nvPr>
            <p:ph idx="1" type="subTitle"/>
          </p:nvPr>
        </p:nvSpPr>
        <p:spPr>
          <a:xfrm>
            <a:off x="1417088" y="2244600"/>
            <a:ext cx="7339800" cy="37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Our </a:t>
            </a:r>
            <a:r>
              <a:rPr b="1" lang="en-GB" sz="2400"/>
              <a:t>Learning Bulletin</a:t>
            </a:r>
            <a:r>
              <a:rPr lang="en-GB" sz="2400"/>
              <a:t> is a weekly update that: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Shares what we’re learning 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Suggests simple activities you can do at home, which will support all areas of the curriculum 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Includes reminders and upcoming events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It’s emailed to parents 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sz="2400"/>
              <a:t>It’s a great way to stay connected with your child’s learning.</a:t>
            </a:r>
            <a:endParaRPr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1"/>
          <p:cNvSpPr txBox="1"/>
          <p:nvPr>
            <p:ph type="title"/>
          </p:nvPr>
        </p:nvSpPr>
        <p:spPr>
          <a:xfrm>
            <a:off x="1703795" y="384302"/>
            <a:ext cx="7642571" cy="8823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Communication</a:t>
            </a:r>
            <a:endParaRPr/>
          </a:p>
        </p:txBody>
      </p:sp>
      <p:sp>
        <p:nvSpPr>
          <p:cNvPr id="261" name="Google Shape;261;p11"/>
          <p:cNvSpPr txBox="1"/>
          <p:nvPr>
            <p:ph idx="1" type="subTitle"/>
          </p:nvPr>
        </p:nvSpPr>
        <p:spPr>
          <a:xfrm>
            <a:off x="1499016" y="1326630"/>
            <a:ext cx="8072204" cy="4369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Communication between families and school is the heartbeat of a child’s success — especially in the early years when children are still finding their feet, their voice, and their confidence.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When families and school communicate well, children feel safe, understood, and supported.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Sharing information helps us understand each child as an individual and respond to their needs quickly.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Learning becomes stronger when it continues at home through reading, chatting, playing, and noticing new skills.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Early conversations keep small worries small and help us work together to solve problems.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GB" sz="1600"/>
              <a:t>Strong communication builds trust, strengthens relationships, and creates a positive, connected community around every child.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0"/>
          <p:cNvSpPr txBox="1"/>
          <p:nvPr>
            <p:ph type="title"/>
          </p:nvPr>
        </p:nvSpPr>
        <p:spPr>
          <a:xfrm>
            <a:off x="420791" y="459253"/>
            <a:ext cx="10227917" cy="10686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Dates For Your Diary </a:t>
            </a:r>
            <a:endParaRPr/>
          </a:p>
        </p:txBody>
      </p:sp>
      <p:sp>
        <p:nvSpPr>
          <p:cNvPr id="267" name="Google Shape;267;p10"/>
          <p:cNvSpPr txBox="1"/>
          <p:nvPr>
            <p:ph idx="1" type="subTitle"/>
          </p:nvPr>
        </p:nvSpPr>
        <p:spPr>
          <a:xfrm>
            <a:off x="682906" y="1527858"/>
            <a:ext cx="10903352" cy="4490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Curriculum open days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Wednesday 14</a:t>
            </a:r>
            <a:r>
              <a:rPr baseline="30000" lang="en-GB" sz="9600"/>
              <a:t>th</a:t>
            </a:r>
            <a:r>
              <a:rPr lang="en-GB" sz="9600"/>
              <a:t> October           Physical Development 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Thursday 26</a:t>
            </a:r>
            <a:r>
              <a:rPr baseline="30000" lang="en-GB" sz="9600"/>
              <a:t>th</a:t>
            </a:r>
            <a:r>
              <a:rPr lang="en-GB" sz="9600"/>
              <a:t> November           Expressive arts and design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Wednesday 10</a:t>
            </a:r>
            <a:r>
              <a:rPr baseline="30000" lang="en-GB" sz="9600"/>
              <a:t>th</a:t>
            </a:r>
            <a:r>
              <a:rPr lang="en-GB" sz="9600"/>
              <a:t>  February        Communication Language and Literature 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Friday 5</a:t>
            </a:r>
            <a:r>
              <a:rPr baseline="30000" lang="en-GB" sz="9600"/>
              <a:t>th</a:t>
            </a:r>
            <a:r>
              <a:rPr lang="en-GB" sz="9600"/>
              <a:t> March                        Mother’s Day Maths ( Female relatives)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Friday 18</a:t>
            </a:r>
            <a:r>
              <a:rPr baseline="30000" lang="en-GB" sz="9600"/>
              <a:t>th</a:t>
            </a:r>
            <a:r>
              <a:rPr lang="en-GB" sz="9600"/>
              <a:t> June                         Father’s Day Knowledge and Understanding of    the World  (Male relatives only)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t/>
            </a:r>
            <a:endParaRPr sz="96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rPr lang="en-GB" sz="9600"/>
              <a:t>Parents evening  October 21</a:t>
            </a:r>
            <a:r>
              <a:rPr baseline="30000" lang="en-GB" sz="9600"/>
              <a:t>st</a:t>
            </a:r>
            <a:r>
              <a:rPr lang="en-GB" sz="9600"/>
              <a:t> and 22</a:t>
            </a:r>
            <a:r>
              <a:rPr baseline="30000" lang="en-GB" sz="9600"/>
              <a:t>nd</a:t>
            </a:r>
            <a:r>
              <a:rPr lang="en-GB" sz="9600"/>
              <a:t> </a:t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t/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</a:pPr>
            <a:r>
              <a:t/>
            </a:r>
            <a:endParaRPr sz="9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/>
          <p:nvPr>
            <p:ph type="title"/>
          </p:nvPr>
        </p:nvSpPr>
        <p:spPr>
          <a:xfrm>
            <a:off x="2667881" y="458234"/>
            <a:ext cx="5658468" cy="10582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rial"/>
              <a:buNone/>
            </a:pPr>
            <a:r>
              <a:rPr lang="en-GB"/>
              <a:t>How to Contact us</a:t>
            </a:r>
            <a:endParaRPr/>
          </a:p>
        </p:txBody>
      </p:sp>
      <p:sp>
        <p:nvSpPr>
          <p:cNvPr id="273" name="Google Shape;273;p12"/>
          <p:cNvSpPr txBox="1"/>
          <p:nvPr>
            <p:ph idx="1" type="subTitle"/>
          </p:nvPr>
        </p:nvSpPr>
        <p:spPr>
          <a:xfrm>
            <a:off x="1117105" y="1449435"/>
            <a:ext cx="10215617" cy="47957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1" lang="en-GB" sz="2400" u="sng"/>
              <a:t>We’re always happy to talk. 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GB" sz="2400"/>
              <a:t>You can contact us through: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1" lang="en-GB" sz="2400"/>
              <a:t>Class Email apple@linsladelower.beds.sch.uk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1" lang="en-GB" sz="2400"/>
              <a:t>School Office:</a:t>
            </a:r>
            <a:r>
              <a:rPr lang="en-GB" sz="2400"/>
              <a:t> </a:t>
            </a:r>
            <a:r>
              <a:rPr b="1" lang="en-GB" sz="2400"/>
              <a:t>office@linsladelower.beds.sch.uk</a:t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1" lang="en-GB" sz="2400"/>
              <a:t>Quick chats at drop-off or pick-up</a:t>
            </a:r>
            <a:r>
              <a:rPr lang="en-GB" sz="2400"/>
              <a:t>) For longer conversations, please arrange a meeting — we’re always here to support you.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GB" sz="2400"/>
              <a:t>By Telephone:  01525372085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ilm Burn">
  <a:themeElements>
    <a:clrScheme name="Custom 2">
      <a:dk1>
        <a:srgbClr val="09090C"/>
      </a:dk1>
      <a:lt1>
        <a:srgbClr val="FFFFFF"/>
      </a:lt1>
      <a:dk2>
        <a:srgbClr val="000000"/>
      </a:dk2>
      <a:lt2>
        <a:srgbClr val="F9EFEC"/>
      </a:lt2>
      <a:accent1>
        <a:srgbClr val="CB49B2"/>
      </a:accent1>
      <a:accent2>
        <a:srgbClr val="7C3191"/>
      </a:accent2>
      <a:accent3>
        <a:srgbClr val="E95D48"/>
      </a:accent3>
      <a:accent4>
        <a:srgbClr val="F08E6B"/>
      </a:accent4>
      <a:accent5>
        <a:srgbClr val="D93752"/>
      </a:accent5>
      <a:accent6>
        <a:srgbClr val="EE7345"/>
      </a:accent6>
      <a:hlink>
        <a:srgbClr val="CB49B2"/>
      </a:hlink>
      <a:folHlink>
        <a:srgbClr val="E95D4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2026-09-07T20:23:39Z</dcterms:created>
  <dc:creator>Sue Tomes-Rolt</dc:creator>
</cp:coreProperties>
</file>