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8" r:id="rId8"/>
    <p:sldId id="262" r:id="rId9"/>
    <p:sldId id="263" r:id="rId10"/>
    <p:sldId id="264" r:id="rId11"/>
    <p:sldId id="267"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36650D-24F6-4035-8078-1E63937826C2}" v="3" dt="2026-09-07T21:24:19.3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109" d="100"/>
          <a:sy n="109" d="100"/>
        </p:scale>
        <p:origin x="6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Tomes-Rolt" userId="ad882d5177782e7b" providerId="LiveId" clId="{455911FC-F219-4B7A-9CEB-EC487B79A421}"/>
    <pc:docChg chg="custSel addSld modSld">
      <pc:chgData name="Sue Tomes-Rolt" userId="ad882d5177782e7b" providerId="LiveId" clId="{455911FC-F219-4B7A-9CEB-EC487B79A421}" dt="2026-09-07T21:29:12.392" v="127" actId="20577"/>
      <pc:docMkLst>
        <pc:docMk/>
      </pc:docMkLst>
      <pc:sldChg chg="modSp mod">
        <pc:chgData name="Sue Tomes-Rolt" userId="ad882d5177782e7b" providerId="LiveId" clId="{455911FC-F219-4B7A-9CEB-EC487B79A421}" dt="2026-09-07T21:29:12.392" v="127" actId="20577"/>
        <pc:sldMkLst>
          <pc:docMk/>
          <pc:sldMk cId="3650299380" sldId="261"/>
        </pc:sldMkLst>
        <pc:spChg chg="mod">
          <ac:chgData name="Sue Tomes-Rolt" userId="ad882d5177782e7b" providerId="LiveId" clId="{455911FC-F219-4B7A-9CEB-EC487B79A421}" dt="2026-09-07T21:29:12.392" v="127" actId="20577"/>
          <ac:spMkLst>
            <pc:docMk/>
            <pc:sldMk cId="3650299380" sldId="261"/>
            <ac:spMk id="3" creationId="{03100B41-384B-9EE1-656F-1F1E5B7AE00F}"/>
          </ac:spMkLst>
        </pc:spChg>
      </pc:sldChg>
      <pc:sldChg chg="modSp new mod">
        <pc:chgData name="Sue Tomes-Rolt" userId="ad882d5177782e7b" providerId="LiveId" clId="{455911FC-F219-4B7A-9CEB-EC487B79A421}" dt="2026-09-07T21:25:25.610" v="65" actId="27636"/>
        <pc:sldMkLst>
          <pc:docMk/>
          <pc:sldMk cId="584675510" sldId="268"/>
        </pc:sldMkLst>
        <pc:spChg chg="mod">
          <ac:chgData name="Sue Tomes-Rolt" userId="ad882d5177782e7b" providerId="LiveId" clId="{455911FC-F219-4B7A-9CEB-EC487B79A421}" dt="2026-09-07T21:24:54.622" v="42" actId="122"/>
          <ac:spMkLst>
            <pc:docMk/>
            <pc:sldMk cId="584675510" sldId="268"/>
            <ac:spMk id="2" creationId="{8A6D747B-5781-7063-682C-66A15504E2E4}"/>
          </ac:spMkLst>
        </pc:spChg>
        <pc:spChg chg="mod">
          <ac:chgData name="Sue Tomes-Rolt" userId="ad882d5177782e7b" providerId="LiveId" clId="{455911FC-F219-4B7A-9CEB-EC487B79A421}" dt="2026-09-07T21:25:25.610" v="65" actId="27636"/>
          <ac:spMkLst>
            <pc:docMk/>
            <pc:sldMk cId="584675510" sldId="268"/>
            <ac:spMk id="3" creationId="{ED9327ED-87C7-45E5-B163-94CC15F8F73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DFEE72-CB40-4B61-A3AD-41B95C0415B6}"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5AEC5-5C5E-40A0-8B23-090F27161E54}" type="slidenum">
              <a:rPr lang="en-GB" smtClean="0"/>
              <a:t>‹#›</a:t>
            </a:fld>
            <a:endParaRPr lang="en-GB"/>
          </a:p>
        </p:txBody>
      </p:sp>
    </p:spTree>
    <p:extLst>
      <p:ext uri="{BB962C8B-B14F-4D97-AF65-F5344CB8AC3E}">
        <p14:creationId xmlns:p14="http://schemas.microsoft.com/office/powerpoint/2010/main" val="1182208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err="1">
                <a:effectLst/>
              </a:rPr>
              <a:t>E</a:t>
            </a:r>
            <a:r>
              <a:rPr lang="en-GB" dirty="0" err="1">
                <a:effectLst/>
              </a:rPr>
              <a:t>Welcome</a:t>
            </a:r>
            <a:r>
              <a:rPr lang="en-GB" dirty="0">
                <a:effectLst/>
              </a:rPr>
              <a:t>, everyone — we’re so glad you’re here. This presentation will introduce our team, routines, learning approaches, and how to stay connected with us throughout the year.</a:t>
            </a:r>
            <a:endParaRPr lang="en-GB" dirty="0"/>
          </a:p>
          <a:p>
            <a:endParaRPr lang="en-GB" dirty="0"/>
          </a:p>
        </p:txBody>
      </p:sp>
      <p:sp>
        <p:nvSpPr>
          <p:cNvPr id="4" name="Slide Number Placeholder 3"/>
          <p:cNvSpPr>
            <a:spLocks noGrp="1"/>
          </p:cNvSpPr>
          <p:nvPr>
            <p:ph type="sldNum" sz="quarter" idx="5"/>
          </p:nvPr>
        </p:nvSpPr>
        <p:spPr/>
        <p:txBody>
          <a:bodyPr/>
          <a:lstStyle/>
          <a:p>
            <a:fld id="{5F95AEC5-5C5E-40A0-8B23-090F27161E54}" type="slidenum">
              <a:rPr lang="en-GB" smtClean="0"/>
              <a:t>1</a:t>
            </a:fld>
            <a:endParaRPr lang="en-GB"/>
          </a:p>
        </p:txBody>
      </p:sp>
    </p:spTree>
    <p:extLst>
      <p:ext uri="{BB962C8B-B14F-4D97-AF65-F5344CB8AC3E}">
        <p14:creationId xmlns:p14="http://schemas.microsoft.com/office/powerpoint/2010/main" val="10914990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pic>
        <p:nvPicPr>
          <p:cNvPr id="10" name="Picture 9" descr="A black circle in a purple and orange color&#10;&#10;AI-generated content may be incorrect.">
            <a:extLst>
              <a:ext uri="{FF2B5EF4-FFF2-40B4-BE49-F238E27FC236}">
                <a16:creationId xmlns:a16="http://schemas.microsoft.com/office/drawing/2014/main" id="{C8E832A1-AE20-595C-6C6A-C6CAD6D72233}"/>
              </a:ext>
            </a:extLst>
          </p:cNvPr>
          <p:cNvPicPr>
            <a:picLocks noChangeAspect="1"/>
          </p:cNvPicPr>
          <p:nvPr/>
        </p:nvPicPr>
        <p:blipFill>
          <a:blip r:embed="rId2">
            <a:extLst>
              <a:ext uri="{28A0092B-C50C-407E-A947-70E740481C1C}">
                <a14:useLocalDpi xmlns:a14="http://schemas.microsoft.com/office/drawing/2010/main" val="0"/>
              </a:ext>
            </a:extLst>
          </a:blip>
          <a:srcRect l="14059" t="1529" r="16895" b="27442"/>
          <a:stretch>
            <a:fillRect/>
          </a:stretch>
        </p:blipFill>
        <p:spPr>
          <a:xfrm flipH="1">
            <a:off x="-27432" y="0"/>
            <a:ext cx="12219432" cy="6865715"/>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95259" y="1820486"/>
            <a:ext cx="4800600" cy="2762187"/>
          </a:xfrm>
        </p:spPr>
        <p:txBody>
          <a:bodyPr vert="horz" lIns="91440" tIns="45720" rIns="91440" bIns="45720" rtlCol="0" anchor="b">
            <a:normAutofit/>
          </a:bodyPr>
          <a:lstStyle>
            <a:lvl1pPr>
              <a:defRPr lang="en-US" sz="4800" dirty="0">
                <a:solidFill>
                  <a:schemeClr val="tx1"/>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295260" y="4714821"/>
            <a:ext cx="3830874" cy="1496616"/>
          </a:xfrm>
        </p:spPr>
        <p:txBody>
          <a:bodyPr vert="horz" lIns="91440" tIns="45720" rIns="91440" bIns="45720" rtlCol="0" anchor="t">
            <a:normAutofit/>
          </a:bodyPr>
          <a:lstStyle>
            <a:lvl1pPr marL="0" indent="0">
              <a:buNone/>
              <a:defRPr lang="en-US" sz="1400" dirty="0">
                <a:solidFill>
                  <a:schemeClr val="tx1"/>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295259" y="219456"/>
            <a:ext cx="2703777" cy="338328"/>
          </a:xfrm>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235440" y="219456"/>
            <a:ext cx="1495365"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3718216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 Content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217452" y="214858"/>
            <a:ext cx="1485900"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52208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2">
    <p:spTree>
      <p:nvGrpSpPr>
        <p:cNvPr id="1" name=""/>
        <p:cNvGrpSpPr/>
        <p:nvPr/>
      </p:nvGrpSpPr>
      <p:grpSpPr>
        <a:xfrm>
          <a:off x="0" y="0"/>
          <a:ext cx="0" cy="0"/>
          <a:chOff x="0" y="0"/>
          <a:chExt cx="0" cy="0"/>
        </a:xfrm>
      </p:grpSpPr>
      <p:pic>
        <p:nvPicPr>
          <p:cNvPr id="7" name="Picture 6" descr="A black circle in a purple and orange color&#10;&#10;AI-generated content may be incorrect.">
            <a:extLst>
              <a:ext uri="{FF2B5EF4-FFF2-40B4-BE49-F238E27FC236}">
                <a16:creationId xmlns:a16="http://schemas.microsoft.com/office/drawing/2014/main" id="{6AC85073-6D22-76C5-C752-C565E9FBCC84}"/>
              </a:ext>
            </a:extLst>
          </p:cNvPr>
          <p:cNvPicPr>
            <a:picLocks noChangeAspect="1"/>
          </p:cNvPicPr>
          <p:nvPr/>
        </p:nvPicPr>
        <p:blipFill>
          <a:blip r:embed="rId2">
            <a:extLst>
              <a:ext uri="{28A0092B-C50C-407E-A947-70E740481C1C}">
                <a14:useLocalDpi xmlns:a14="http://schemas.microsoft.com/office/drawing/2010/main" val="0"/>
              </a:ext>
            </a:extLst>
          </a:blip>
          <a:srcRect l="1146" t="10520" r="14652" b="11508"/>
          <a:stretch>
            <a:fillRect/>
          </a:stretch>
        </p:blipFill>
        <p:spPr>
          <a:xfrm flipH="1">
            <a:off x="-2" y="11899"/>
            <a:ext cx="12192001" cy="6865715"/>
          </a:xfrm>
          <a:prstGeom prst="rect">
            <a:avLst/>
          </a:prstGeom>
        </p:spPr>
      </p:pic>
      <p:sp>
        <p:nvSpPr>
          <p:cNvPr id="9" name="Title 8">
            <a:extLst>
              <a:ext uri="{FF2B5EF4-FFF2-40B4-BE49-F238E27FC236}">
                <a16:creationId xmlns:a16="http://schemas.microsoft.com/office/drawing/2014/main" id="{BF6CFC71-0CC0-F6AB-06FD-5F2DE2587092}"/>
              </a:ext>
            </a:extLst>
          </p:cNvPr>
          <p:cNvSpPr>
            <a:spLocks noGrp="1"/>
          </p:cNvSpPr>
          <p:nvPr>
            <p:ph type="title"/>
          </p:nvPr>
        </p:nvSpPr>
        <p:spPr>
          <a:xfrm>
            <a:off x="420792" y="459253"/>
            <a:ext cx="5658468" cy="2691359"/>
          </a:xfrm>
        </p:spPr>
        <p:txBody>
          <a:bodyPr/>
          <a:lstStyle>
            <a:lvl1pPr>
              <a:defRPr sz="4600"/>
            </a:lvl1pPr>
          </a:lstStyle>
          <a:p>
            <a:r>
              <a:rPr lang="en-US"/>
              <a:t>Click to edit Master title style</a:t>
            </a:r>
            <a:endParaRPr lang="en-US" dirty="0"/>
          </a:p>
        </p:txBody>
      </p:sp>
      <p:sp>
        <p:nvSpPr>
          <p:cNvPr id="11" name="Subtitle 2">
            <a:extLst>
              <a:ext uri="{FF2B5EF4-FFF2-40B4-BE49-F238E27FC236}">
                <a16:creationId xmlns:a16="http://schemas.microsoft.com/office/drawing/2014/main" id="{41932924-E87B-08A2-5EE3-BBA69699E24F}"/>
              </a:ext>
            </a:extLst>
          </p:cNvPr>
          <p:cNvSpPr>
            <a:spLocks noGrp="1"/>
          </p:cNvSpPr>
          <p:nvPr>
            <p:ph type="subTitle" idx="1"/>
          </p:nvPr>
        </p:nvSpPr>
        <p:spPr>
          <a:xfrm>
            <a:off x="7362264" y="516600"/>
            <a:ext cx="2593814" cy="1627886"/>
          </a:xfrm>
        </p:spPr>
        <p:txBody>
          <a:bodyPr vert="horz" lIns="91440" tIns="45720" rIns="91440" bIns="45720" rtlCol="0" anchor="t">
            <a:normAutofit/>
          </a:bodyPr>
          <a:lstStyle>
            <a:lvl1pPr marL="0" indent="0">
              <a:buNone/>
              <a:defRPr lang="en-US" sz="1200" dirty="0">
                <a:solidFill>
                  <a:schemeClr val="tx1"/>
                </a:solidFill>
              </a:defRPr>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362265" y="219456"/>
            <a:ext cx="2504049" cy="338328"/>
          </a:xfrm>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0363200" y="219456"/>
            <a:ext cx="1146383"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291657" y="219456"/>
            <a:ext cx="555948" cy="338328"/>
          </a:xfrm>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3321830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with Pictur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6858000"/>
          </a:xfrm>
          <a:blipFill>
            <a:blip r:embed="rId2">
              <a:alphaModFix amt="70000"/>
            </a:blip>
            <a:stretch>
              <a:fillRect/>
            </a:stretch>
          </a:blipFill>
        </p:spPr>
        <p:txBody>
          <a:bodyPr tIns="365760"/>
          <a:lstStyle>
            <a:lvl1pPr>
              <a:defRPr>
                <a:solidFill>
                  <a:schemeClr val="tx1"/>
                </a:solidFill>
              </a:defRPr>
            </a:lvl1pPr>
          </a:lstStyle>
          <a:p>
            <a:r>
              <a:rPr lang="en-US" dirty="0"/>
              <a:t>   </a:t>
            </a:r>
          </a:p>
        </p:txBody>
      </p:sp>
      <p:sp>
        <p:nvSpPr>
          <p:cNvPr id="15" name="Title 14">
            <a:extLst>
              <a:ext uri="{FF2B5EF4-FFF2-40B4-BE49-F238E27FC236}">
                <a16:creationId xmlns:a16="http://schemas.microsoft.com/office/drawing/2014/main" id="{7EB34FF5-770C-AA64-B806-5D6DED71138A}"/>
              </a:ext>
            </a:extLst>
          </p:cNvPr>
          <p:cNvSpPr>
            <a:spLocks noGrp="1"/>
          </p:cNvSpPr>
          <p:nvPr>
            <p:ph type="title"/>
          </p:nvPr>
        </p:nvSpPr>
        <p:spPr>
          <a:xfrm>
            <a:off x="0" y="4463843"/>
            <a:ext cx="12188952" cy="2394157"/>
          </a:xfrm>
          <a:gradFill>
            <a:gsLst>
              <a:gs pos="31000">
                <a:srgbClr val="000000">
                  <a:alpha val="30000"/>
                </a:srgbClr>
              </a:gs>
              <a:gs pos="87000">
                <a:srgbClr val="000000">
                  <a:alpha val="60000"/>
                </a:srgbClr>
              </a:gs>
              <a:gs pos="0">
                <a:srgbClr val="000000">
                  <a:alpha val="0"/>
                </a:srgbClr>
              </a:gs>
            </a:gsLst>
            <a:lin ang="5400000" scaled="0"/>
          </a:gradFill>
        </p:spPr>
        <p:txBody>
          <a:bodyPr lIns="502920" tIns="0" rIns="5029200" bIns="365760" anchor="b"/>
          <a:lstStyle>
            <a:lvl1pPr>
              <a:defRPr sz="4000">
                <a:solidFill>
                  <a:schemeClr val="tx1"/>
                </a:solidFill>
              </a:defRPr>
            </a:lvl1pPr>
          </a:lstStyle>
          <a:p>
            <a:r>
              <a:rPr lang="en-US"/>
              <a:t>Click to edit Master title style</a:t>
            </a:r>
            <a:endParaRPr lang="en-US" dirty="0"/>
          </a:p>
        </p:txBody>
      </p:sp>
      <p:sp>
        <p:nvSpPr>
          <p:cNvPr id="12" name="Subtitle 2">
            <a:extLst>
              <a:ext uri="{FF2B5EF4-FFF2-40B4-BE49-F238E27FC236}">
                <a16:creationId xmlns:a16="http://schemas.microsoft.com/office/drawing/2014/main" id="{49132BB0-A42B-7355-8046-F22B2344C64F}"/>
              </a:ext>
            </a:extLst>
          </p:cNvPr>
          <p:cNvSpPr>
            <a:spLocks noGrp="1"/>
          </p:cNvSpPr>
          <p:nvPr>
            <p:ph type="subTitle" idx="1"/>
          </p:nvPr>
        </p:nvSpPr>
        <p:spPr>
          <a:xfrm>
            <a:off x="8801099" y="4463843"/>
            <a:ext cx="3387853" cy="2394157"/>
          </a:xfrm>
        </p:spPr>
        <p:txBody>
          <a:bodyPr vert="horz" lIns="137160" tIns="365760" rIns="0" bIns="457200" rtlCol="0" anchor="b">
            <a:normAutofit/>
          </a:bodyPr>
          <a:lstStyle>
            <a:lvl1pPr marL="0" indent="0">
              <a:buNone/>
              <a:defRPr lang="en-US" sz="1400" dirty="0">
                <a:solidFill>
                  <a:schemeClr val="tx1"/>
                </a:solidFill>
              </a:defRPr>
            </a:lvl1pPr>
          </a:lstStyle>
          <a:p>
            <a:pPr lvl="0"/>
            <a:r>
              <a:rPr lang="en-US"/>
              <a:t>Click to edit Master subtitle style</a:t>
            </a:r>
            <a:endParaRPr lang="en-US" dirty="0"/>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437656" y="219456"/>
            <a:ext cx="2740616" cy="365760"/>
          </a:xfrm>
        </p:spPr>
        <p:txBody>
          <a:bodyPr/>
          <a:lstStyle>
            <a:lvl1pPr>
              <a:defRPr>
                <a:solidFill>
                  <a:schemeClr val="tx1"/>
                </a:solidFill>
              </a:defRPr>
            </a:lvl1pPr>
          </a:lstStyle>
          <a:p>
            <a:endParaRPr lang="en-GB"/>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8866095" y="219456"/>
            <a:ext cx="1957990" cy="365760"/>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362195" y="219456"/>
            <a:ext cx="448805" cy="365760"/>
          </a:xfrm>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427383561"/>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10" name="Picture 9" descr="A close up of a colorful background&#10;&#10;AI-generated content may be incorrect.">
            <a:extLst>
              <a:ext uri="{FF2B5EF4-FFF2-40B4-BE49-F238E27FC236}">
                <a16:creationId xmlns:a16="http://schemas.microsoft.com/office/drawing/2014/main" id="{6F838A51-B977-1664-089F-3B2250DFEF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81172" cy="6858000"/>
          </a:xfrm>
          <a:prstGeom prst="rect">
            <a:avLst/>
          </a:prstGeom>
        </p:spPr>
      </p:pic>
      <p:sp>
        <p:nvSpPr>
          <p:cNvPr id="2" name="Title 1">
            <a:extLst>
              <a:ext uri="{FF2B5EF4-FFF2-40B4-BE49-F238E27FC236}">
                <a16:creationId xmlns:a16="http://schemas.microsoft.com/office/drawing/2014/main" id="{8892EA34-13CC-54C1-DE3D-4F1D5D55C9A7}"/>
              </a:ext>
            </a:extLst>
          </p:cNvPr>
          <p:cNvSpPr>
            <a:spLocks noGrp="1"/>
          </p:cNvSpPr>
          <p:nvPr>
            <p:ph type="title" hasCustomPrompt="1"/>
          </p:nvPr>
        </p:nvSpPr>
        <p:spPr>
          <a:xfrm>
            <a:off x="409980" y="4311805"/>
            <a:ext cx="8585337" cy="2368300"/>
          </a:xfrm>
        </p:spPr>
        <p:txBody>
          <a:bodyPr anchor="b">
            <a:normAutofit/>
          </a:bodyPr>
          <a:lstStyle>
            <a:lvl1pPr>
              <a:defRPr sz="6900">
                <a:solidFill>
                  <a:schemeClr val="tx1"/>
                </a:solidFill>
              </a:defRPr>
            </a:lvl1pPr>
          </a:lstStyle>
          <a:p>
            <a:r>
              <a:rPr lang="en-US" dirty="0"/>
              <a:t>Section Header</a:t>
            </a:r>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a:xfrm>
            <a:off x="419100" y="219456"/>
            <a:ext cx="2656178" cy="338328"/>
          </a:xfrm>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a:xfrm>
            <a:off x="8801100" y="219456"/>
            <a:ext cx="1913256"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a:xfrm>
            <a:off x="11291658" y="219456"/>
            <a:ext cx="555948" cy="338328"/>
          </a:xfrm>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3052633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6" name="Picture 5" descr="A black background with a purple and orange light&#10;&#10;AI-generated content may be incorrect.">
            <a:extLst>
              <a:ext uri="{FF2B5EF4-FFF2-40B4-BE49-F238E27FC236}">
                <a16:creationId xmlns:a16="http://schemas.microsoft.com/office/drawing/2014/main" id="{D09BF41B-6D10-9A6E-03E4-5E7320A61D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0" y="-2"/>
            <a:ext cx="12192000" cy="2869093"/>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368368" y="2138776"/>
            <a:ext cx="6433266" cy="1962149"/>
          </a:xfrm>
        </p:spPr>
        <p:txBody>
          <a:bodyPr anchor="t">
            <a:normAutofit/>
          </a:bodyPr>
          <a:lstStyle>
            <a:lvl1pPr>
              <a:defRPr sz="8800" baseline="0">
                <a:solidFill>
                  <a:schemeClr val="tx1"/>
                </a:solidFill>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7353300" y="214858"/>
            <a:ext cx="1485900"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353301" y="2138776"/>
            <a:ext cx="3718420" cy="4109624"/>
          </a:xfrm>
        </p:spPr>
        <p:txBody>
          <a:bodyPr vert="horz" lIns="91440" tIns="45720" rIns="91440" bIns="45720" rtlCol="0" anchor="t">
            <a:normAutofit/>
          </a:bodyPr>
          <a:lstStyle>
            <a:lvl1pPr marL="457200" indent="-457200">
              <a:buFont typeface="+mj-lt"/>
              <a:buAutoNum type="arabicPeriod"/>
              <a:defRPr lang="en-US" sz="1400" dirty="0">
                <a:solidFill>
                  <a:schemeClr val="tx1"/>
                </a:solidFill>
              </a:defRPr>
            </a:lvl1pPr>
            <a:lvl2pPr marL="571500" indent="-342900">
              <a:buFont typeface="+mj-lt"/>
              <a:buAutoNum type="arabicPeriod"/>
              <a:defRPr lang="en-US" sz="1400" dirty="0">
                <a:solidFill>
                  <a:schemeClr val="tx1"/>
                </a:solidFill>
              </a:defRPr>
            </a:lvl2pPr>
            <a:lvl3pPr marL="800100" indent="-342900">
              <a:buFont typeface="+mj-lt"/>
              <a:buAutoNum type="arabicPeriod"/>
              <a:defRPr lang="en-US" sz="1400" dirty="0">
                <a:solidFill>
                  <a:schemeClr val="tx1"/>
                </a:solidFill>
              </a:defRPr>
            </a:lvl3pPr>
            <a:lvl4pPr>
              <a:buFont typeface="+mj-lt"/>
              <a:buAutoNum type="arabicPeriod"/>
              <a:defRPr lang="en-US" sz="1400" dirty="0">
                <a:solidFill>
                  <a:schemeClr val="tx1"/>
                </a:solidFill>
              </a:defRPr>
            </a:lvl4pPr>
            <a:lvl5pPr>
              <a:buFont typeface="+mj-lt"/>
              <a:buAutoNum type="arabicPeriod"/>
              <a:defRPr lang="en-US" sz="1400"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24785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bg>
      <p:bgPr>
        <a:solidFill>
          <a:srgbClr val="09090C"/>
        </a:solidFill>
        <a:effectLst/>
      </p:bgPr>
    </p:bg>
    <p:spTree>
      <p:nvGrpSpPr>
        <p:cNvPr id="1" name=""/>
        <p:cNvGrpSpPr/>
        <p:nvPr/>
      </p:nvGrpSpPr>
      <p:grpSpPr>
        <a:xfrm>
          <a:off x="0" y="0"/>
          <a:ext cx="0" cy="0"/>
          <a:chOff x="0" y="0"/>
          <a:chExt cx="0" cy="0"/>
        </a:xfrm>
      </p:grpSpPr>
      <p:pic>
        <p:nvPicPr>
          <p:cNvPr id="6" name="Picture 5" descr="A black background with a red and yellow light&#10;&#10;AI-generated content may be incorrect.">
            <a:extLst>
              <a:ext uri="{FF2B5EF4-FFF2-40B4-BE49-F238E27FC236}">
                <a16:creationId xmlns:a16="http://schemas.microsoft.com/office/drawing/2014/main" id="{BD349A90-08FB-AFC0-8649-56404DF7B8C2}"/>
              </a:ext>
            </a:extLst>
          </p:cNvPr>
          <p:cNvPicPr>
            <a:picLocks noChangeAspect="1"/>
          </p:cNvPicPr>
          <p:nvPr/>
        </p:nvPicPr>
        <p:blipFill>
          <a:blip r:embed="rId2">
            <a:extLst>
              <a:ext uri="{28A0092B-C50C-407E-A947-70E740481C1C}">
                <a14:useLocalDpi xmlns:a14="http://schemas.microsoft.com/office/drawing/2010/main" val="0"/>
              </a:ext>
            </a:extLst>
          </a:blip>
          <a:srcRect b="36109"/>
          <a:stretch>
            <a:fillRect/>
          </a:stretch>
        </p:blipFill>
        <p:spPr>
          <a:xfrm rot="10800000" flipH="1">
            <a:off x="-9982" y="2555751"/>
            <a:ext cx="12192000" cy="43439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390852" y="3481713"/>
            <a:ext cx="5496426" cy="2092272"/>
          </a:xfrm>
        </p:spPr>
        <p:txBody>
          <a:bodyPr anchor="t">
            <a:normAutofit/>
          </a:bodyPr>
          <a:lstStyle>
            <a:lvl1pPr>
              <a:defRPr sz="7600">
                <a:solidFill>
                  <a:schemeClr val="tx1"/>
                </a:solidFill>
              </a:defRPr>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743EA2DD-B019-E3AA-ACB7-13CC3353E8D4}"/>
              </a:ext>
            </a:extLst>
          </p:cNvPr>
          <p:cNvSpPr>
            <a:spLocks noGrp="1"/>
          </p:cNvSpPr>
          <p:nvPr>
            <p:ph type="pic" sz="quarter" idx="14" hasCustomPrompt="1"/>
          </p:nvPr>
        </p:nvSpPr>
        <p:spPr>
          <a:xfrm>
            <a:off x="0" y="0"/>
            <a:ext cx="12192000" cy="2555751"/>
          </a:xfrm>
          <a:blipFill>
            <a:blip r:embed="rId3">
              <a:alphaModFix amt="65000"/>
            </a:blip>
            <a:stretch>
              <a:fillRect/>
            </a:stretch>
          </a:blipFill>
        </p:spPr>
        <p:txBody>
          <a:bodyPr/>
          <a:lstStyle>
            <a:lvl1pPr>
              <a:defRPr>
                <a:solidFill>
                  <a:schemeClr val="tx1"/>
                </a:solidFill>
              </a:defRPr>
            </a:lvl1pPr>
          </a:lstStyle>
          <a:p>
            <a:r>
              <a:rPr lang="en-US" dirty="0"/>
              <a:t>   </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33660" y="2734068"/>
            <a:ext cx="2727331" cy="338328"/>
          </a:xfrm>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7785567" y="2734068"/>
            <a:ext cx="1586711"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316614" y="2734068"/>
            <a:ext cx="526695" cy="338328"/>
          </a:xfrm>
        </p:spPr>
        <p:txBody>
          <a:bodyPr/>
          <a:lstStyle>
            <a:lvl1pPr>
              <a:defRPr>
                <a:solidFill>
                  <a:schemeClr val="tx1"/>
                </a:solidFill>
              </a:defRPr>
            </a:lvl1pPr>
          </a:lstStyle>
          <a:p>
            <a:fld id="{7AB85525-0500-4A0C-9250-2C2ACE1826E7}" type="slidenum">
              <a:rPr lang="en-GB" smtClean="0"/>
              <a:t>‹#›</a:t>
            </a:fld>
            <a:endParaRPr lang="en-GB"/>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785567" y="3481713"/>
            <a:ext cx="3916103" cy="2765887"/>
          </a:xfrm>
        </p:spPr>
        <p:txBody>
          <a:bodyPr vert="horz" lIns="91440" tIns="45720" rIns="91440" bIns="45720" rtlCol="0">
            <a:normAutofit/>
          </a:bodyPr>
          <a:lstStyle>
            <a:lvl1pPr marL="342900" indent="-342900">
              <a:lnSpc>
                <a:spcPct val="130000"/>
              </a:lnSpc>
              <a:buFont typeface="+mj-lt"/>
              <a:buAutoNum type="arabicPeriod"/>
              <a:defRPr lang="en-US" sz="1400" dirty="0">
                <a:solidFill>
                  <a:schemeClr val="tx1"/>
                </a:solidFill>
              </a:defRPr>
            </a:lvl1pPr>
            <a:lvl2pPr marL="571500" indent="-342900">
              <a:lnSpc>
                <a:spcPct val="130000"/>
              </a:lnSpc>
              <a:buFont typeface="+mj-lt"/>
              <a:buAutoNum type="arabicPeriod"/>
              <a:defRPr lang="en-US" sz="1400" dirty="0">
                <a:solidFill>
                  <a:schemeClr val="tx1"/>
                </a:solidFill>
              </a:defRPr>
            </a:lvl2pPr>
            <a:lvl3pPr marL="800100" indent="-342900">
              <a:lnSpc>
                <a:spcPct val="130000"/>
              </a:lnSpc>
              <a:buFont typeface="+mj-lt"/>
              <a:buAutoNum type="arabicPeriod"/>
              <a:defRPr lang="en-US" sz="1400" dirty="0">
                <a:solidFill>
                  <a:schemeClr val="tx1"/>
                </a:solidFill>
              </a:defRPr>
            </a:lvl3pPr>
            <a:lvl4pPr>
              <a:lnSpc>
                <a:spcPct val="130000"/>
              </a:lnSpc>
              <a:buFont typeface="+mj-lt"/>
              <a:buAutoNum type="arabicPeriod"/>
              <a:defRPr lang="en-US" sz="1400" dirty="0">
                <a:solidFill>
                  <a:schemeClr val="tx1"/>
                </a:solidFill>
              </a:defRPr>
            </a:lvl4pPr>
            <a:lvl5pPr>
              <a:lnSpc>
                <a:spcPct val="130000"/>
              </a:lnSpc>
              <a:buFont typeface="+mj-lt"/>
              <a:buAutoNum type="arabicPeriod"/>
              <a:defRPr lang="en-US" sz="1400" dirty="0">
                <a:solidFill>
                  <a:schemeClr val="tx1"/>
                </a:solidFill>
              </a:defRPr>
            </a:lvl5pPr>
          </a:lstStyle>
          <a:p>
            <a:pPr marL="228600" lvl="0" indent="-228600"/>
            <a:r>
              <a:rPr lang="en-US"/>
              <a:t>Click to edit Master text styles</a:t>
            </a:r>
          </a:p>
          <a:p>
            <a:pPr marL="228600" lvl="1" indent="-228600"/>
            <a:r>
              <a:rPr lang="en-US"/>
              <a:t>Second level</a:t>
            </a:r>
          </a:p>
          <a:p>
            <a:pPr marL="228600" lvl="2" indent="-228600"/>
            <a:r>
              <a:rPr lang="en-US"/>
              <a:t>Third level</a:t>
            </a:r>
          </a:p>
          <a:p>
            <a:pPr marL="228600" lvl="3" indent="-228600"/>
            <a:r>
              <a:rPr lang="en-US"/>
              <a:t>Fourth level</a:t>
            </a:r>
          </a:p>
          <a:p>
            <a:pPr marL="228600" lvl="4" indent="-228600"/>
            <a:r>
              <a:rPr lang="en-US"/>
              <a:t>Fifth level</a:t>
            </a:r>
            <a:endParaRPr lang="en-US" dirty="0"/>
          </a:p>
        </p:txBody>
      </p:sp>
    </p:spTree>
    <p:extLst>
      <p:ext uri="{BB962C8B-B14F-4D97-AF65-F5344CB8AC3E}">
        <p14:creationId xmlns:p14="http://schemas.microsoft.com/office/powerpoint/2010/main" val="3727745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pic>
        <p:nvPicPr>
          <p:cNvPr id="23" name="Picture 22" descr="A purple and black background&#10;&#10;AI-generated content may be incorrect.">
            <a:extLst>
              <a:ext uri="{FF2B5EF4-FFF2-40B4-BE49-F238E27FC236}">
                <a16:creationId xmlns:a16="http://schemas.microsoft.com/office/drawing/2014/main" id="{518E8C82-2B1B-76C7-A67D-099AEEEAD0DA}"/>
              </a:ext>
            </a:extLst>
          </p:cNvPr>
          <p:cNvPicPr>
            <a:picLocks noChangeAspect="1"/>
          </p:cNvPicPr>
          <p:nvPr/>
        </p:nvPicPr>
        <p:blipFill>
          <a:blip r:embed="rId2">
            <a:extLst>
              <a:ext uri="{28A0092B-C50C-407E-A947-70E740481C1C}">
                <a14:useLocalDpi xmlns:a14="http://schemas.microsoft.com/office/drawing/2010/main" val="0"/>
              </a:ext>
            </a:extLst>
          </a:blip>
          <a:srcRect l="11509"/>
          <a:stretch>
            <a:fillRect/>
          </a:stretch>
        </p:blipFill>
        <p:spPr>
          <a:xfrm>
            <a:off x="6324601" y="1"/>
            <a:ext cx="5881254" cy="685800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18851" y="1276990"/>
            <a:ext cx="5378267" cy="985658"/>
          </a:xfrm>
        </p:spPr>
        <p:txBody>
          <a:bodyPr anchor="b"/>
          <a:lstStyle>
            <a:lvl1pPr>
              <a:defRPr>
                <a:solidFill>
                  <a:schemeClr val="tx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32393" y="214858"/>
            <a:ext cx="2726376" cy="338328"/>
          </a:xfrm>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8801100" y="214858"/>
            <a:ext cx="1941840"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290295" y="214858"/>
            <a:ext cx="555948" cy="338328"/>
          </a:xfrm>
        </p:spPr>
        <p:txBody>
          <a:bodyPr/>
          <a:lstStyle>
            <a:lvl1pPr>
              <a:defRPr>
                <a:solidFill>
                  <a:schemeClr val="tx1"/>
                </a:solidFill>
              </a:defRPr>
            </a:lvl1pPr>
          </a:lstStyle>
          <a:p>
            <a:fld id="{7AB85525-0500-4A0C-9250-2C2ACE1826E7}" type="slidenum">
              <a:rPr lang="en-GB" smtClean="0"/>
              <a:t>‹#›</a:t>
            </a:fld>
            <a:endParaRPr lang="en-GB"/>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27477" y="2471736"/>
            <a:ext cx="5378268" cy="366273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823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bg>
      <p:bgPr>
        <a:solidFill>
          <a:srgbClr val="09090C"/>
        </a:solidFill>
        <a:effectLst/>
      </p:bgPr>
    </p:bg>
    <p:spTree>
      <p:nvGrpSpPr>
        <p:cNvPr id="1" name=""/>
        <p:cNvGrpSpPr/>
        <p:nvPr/>
      </p:nvGrpSpPr>
      <p:grpSpPr>
        <a:xfrm>
          <a:off x="0" y="0"/>
          <a:ext cx="0" cy="0"/>
          <a:chOff x="0" y="0"/>
          <a:chExt cx="0" cy="0"/>
        </a:xfrm>
      </p:grpSpPr>
      <p:pic>
        <p:nvPicPr>
          <p:cNvPr id="9" name="Picture 8" descr="A black background with a purple and orange light&#10;&#10;AI-generated content may be incorrect.">
            <a:extLst>
              <a:ext uri="{FF2B5EF4-FFF2-40B4-BE49-F238E27FC236}">
                <a16:creationId xmlns:a16="http://schemas.microsoft.com/office/drawing/2014/main" id="{E41EB56E-DF88-E5AB-35AF-891395DCD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0" y="4406900"/>
            <a:ext cx="9144000" cy="245110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899" y="1886712"/>
            <a:ext cx="3507989" cy="3233928"/>
          </a:xfrm>
        </p:spPr>
        <p:txBody>
          <a:bodyPr anchor="t">
            <a:normAutofit/>
          </a:bodyPr>
          <a:lstStyle>
            <a:lvl1pPr>
              <a:defRPr sz="3200">
                <a:solidFill>
                  <a:schemeClr val="tx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19100" y="208394"/>
            <a:ext cx="2532118" cy="338328"/>
          </a:xfrm>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5867400" y="208394"/>
            <a:ext cx="2017548"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296588" y="208394"/>
            <a:ext cx="553156" cy="338328"/>
          </a:xfrm>
        </p:spPr>
        <p:txBody>
          <a:bodyPr/>
          <a:lstStyle>
            <a:lvl1pPr>
              <a:defRPr>
                <a:solidFill>
                  <a:schemeClr val="tx1"/>
                </a:solidFill>
              </a:defRPr>
            </a:lvl1p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867401" y="1886712"/>
            <a:ext cx="4495800" cy="3233928"/>
          </a:xfrm>
        </p:spPr>
        <p:txBody>
          <a:bodyPr vert="horz" lIns="91440" tIns="45720" rIns="91440" bIns="45720" rtlCol="0">
            <a:normAutofit/>
          </a:bodyPr>
          <a:lstStyle>
            <a:lvl1pPr>
              <a:defRPr lang="en-US">
                <a:solidFill>
                  <a:schemeClr val="tx1"/>
                </a:solidFill>
              </a:defRPr>
            </a:lvl1pPr>
            <a:lvl2pPr>
              <a:defRPr lang="en-US">
                <a:solidFill>
                  <a:schemeClr val="tx1"/>
                </a:solidFill>
              </a:defRPr>
            </a:lvl2pPr>
            <a:lvl3pPr>
              <a:defRPr lang="en-US">
                <a:solidFill>
                  <a:schemeClr val="tx1"/>
                </a:solidFill>
              </a:defRPr>
            </a:lvl3pPr>
            <a:lvl4pPr>
              <a:defRPr lang="en-US">
                <a:solidFill>
                  <a:schemeClr val="tx1"/>
                </a:solidFill>
              </a:defRPr>
            </a:lvl4pPr>
            <a:lvl5pPr>
              <a:defRPr lang="en-US">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94942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8436" y="1115568"/>
            <a:ext cx="2505264" cy="1624122"/>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29768" y="219456"/>
            <a:ext cx="2684048"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374064" y="215823"/>
            <a:ext cx="1485900" cy="338328"/>
          </a:xfrm>
        </p:spPr>
        <p:txBody>
          <a:bodyPr/>
          <a:lstStyle>
            <a:lvl1pPr>
              <a:defRPr>
                <a:solidFill>
                  <a:schemeClr val="tx1"/>
                </a:solidFill>
                <a:effectLst/>
              </a:defRPr>
            </a:lvl1p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8242" y="215823"/>
            <a:ext cx="549272" cy="338328"/>
          </a:xfrm>
        </p:spPr>
        <p:txBody>
          <a:body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8436" y="3028523"/>
            <a:ext cx="2505264" cy="3410378"/>
          </a:xfrm>
        </p:spPr>
        <p:txBody>
          <a:bodyPr vert="horz" lIns="91440" tIns="45720" rIns="91440" bIns="45720" rtlCol="0" anchor="b">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DB2531DA-E07E-34C2-010B-27DB8B004926}"/>
              </a:ext>
            </a:extLst>
          </p:cNvPr>
          <p:cNvSpPr>
            <a:spLocks noGrp="1"/>
          </p:cNvSpPr>
          <p:nvPr>
            <p:ph type="pic" sz="quarter" idx="15" hasCustomPrompt="1"/>
          </p:nvPr>
        </p:nvSpPr>
        <p:spPr>
          <a:xfrm>
            <a:off x="3374064" y="1181100"/>
            <a:ext cx="8817936" cy="5676900"/>
          </a:xfrm>
          <a:blipFill>
            <a:blip r:embed="rId2">
              <a:alphaModFix amt="65000"/>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884390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9100" y="1115568"/>
            <a:ext cx="4000500" cy="1352516"/>
          </a:xfrm>
        </p:spPr>
        <p:txBody>
          <a:bodyPr anchor="t">
            <a:normAutofit/>
          </a:bodyPr>
          <a:lstStyle>
            <a:lvl1pPr>
              <a:defRPr sz="3000"/>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19100" y="219456"/>
            <a:ext cx="2727930"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847899" y="219456"/>
            <a:ext cx="1747774"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3948" y="216280"/>
            <a:ext cx="551113" cy="338328"/>
          </a:xfrm>
        </p:spPr>
        <p:txBody>
          <a:body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7899" y="1104900"/>
            <a:ext cx="6925002" cy="1352516"/>
          </a:xfrm>
        </p:spPr>
        <p:txBody>
          <a:bodyPr>
            <a:normAutofit/>
          </a:bodyPr>
          <a:lstStyle>
            <a:lvl1pPr marL="285750" indent="-285750">
              <a:buFont typeface="Arial" panose="020B0604020202020204" pitchFamily="34" charset="0"/>
              <a:buNone/>
              <a:defRPr sz="1400"/>
            </a:lvl1pPr>
            <a:lvl2pPr marL="514350" indent="-285750">
              <a:buFont typeface="Arial" panose="020B0604020202020204" pitchFamily="34" charset="0"/>
              <a:buNone/>
              <a:defRPr sz="1400"/>
            </a:lvl2pPr>
            <a:lvl3pPr marL="742950" indent="-285750">
              <a:buFont typeface="Arial" panose="020B0604020202020204" pitchFamily="34" charset="0"/>
              <a:buNone/>
              <a:defRPr sz="1400"/>
            </a:lvl3pPr>
            <a:lvl4pPr marL="857250" indent="-171450">
              <a:buFont typeface="Arial" panose="020B0604020202020204" pitchFamily="34" charset="0"/>
              <a:buNone/>
              <a:defRPr sz="1400"/>
            </a:lvl4pPr>
            <a:lvl5pPr marL="1085850" indent="-17145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2">
            <a:extLst>
              <a:ext uri="{FF2B5EF4-FFF2-40B4-BE49-F238E27FC236}">
                <a16:creationId xmlns:a16="http://schemas.microsoft.com/office/drawing/2014/main" id="{C346877B-7C99-D26C-DFEC-72A4289A8FAC}"/>
              </a:ext>
            </a:extLst>
          </p:cNvPr>
          <p:cNvSpPr>
            <a:spLocks noGrp="1"/>
          </p:cNvSpPr>
          <p:nvPr>
            <p:ph type="pic" sz="quarter" idx="15" hasCustomPrompt="1"/>
          </p:nvPr>
        </p:nvSpPr>
        <p:spPr>
          <a:xfrm>
            <a:off x="0" y="2938509"/>
            <a:ext cx="12192000" cy="3919491"/>
          </a:xfrm>
          <a:blipFill>
            <a:blip r:embed="rId2" cstate="email">
              <a:alphaModFix amt="65000"/>
              <a:extLst>
                <a:ext uri="{28A0092B-C50C-407E-A947-70E740481C1C}">
                  <a14:useLocalDpi xmlns:a14="http://schemas.microsoft.com/office/drawing/2010/main"/>
                </a:ext>
              </a:extLst>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4270584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9100" y="1115568"/>
            <a:ext cx="2514600" cy="2918919"/>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32393" y="214858"/>
            <a:ext cx="2514600" cy="338328"/>
          </a:xfrm>
        </p:spPr>
        <p:txBody>
          <a:bodyPr/>
          <a:lstStyle>
            <a:lvl1pPr>
              <a:defRPr>
                <a:solidFill>
                  <a:schemeClr val="tx1"/>
                </a:solidFill>
                <a:effectLst/>
              </a:defRPr>
            </a:lvl1pPr>
          </a:lstStyle>
          <a:p>
            <a:endParaRPr lang="en-GB"/>
          </a:p>
        </p:txBody>
      </p:sp>
      <p:sp>
        <p:nvSpPr>
          <p:cNvPr id="9" name="Picture Placeholder 8">
            <a:extLst>
              <a:ext uri="{FF2B5EF4-FFF2-40B4-BE49-F238E27FC236}">
                <a16:creationId xmlns:a16="http://schemas.microsoft.com/office/drawing/2014/main" id="{1EB6A322-B3CC-9AE7-DB63-8B433811BD63}"/>
              </a:ext>
            </a:extLst>
          </p:cNvPr>
          <p:cNvSpPr>
            <a:spLocks noGrp="1"/>
          </p:cNvSpPr>
          <p:nvPr>
            <p:ph type="pic" sz="quarter" idx="15" hasCustomPrompt="1"/>
          </p:nvPr>
        </p:nvSpPr>
        <p:spPr>
          <a:xfrm>
            <a:off x="3423747" y="0"/>
            <a:ext cx="8768253" cy="3985719"/>
          </a:xfrm>
          <a:blipFill>
            <a:blip r:embed="rId2" cstate="email">
              <a:alphaModFix amt="65000"/>
              <a:extLst>
                <a:ext uri="{28A0092B-C50C-407E-A947-70E740481C1C}">
                  <a14:useLocalDpi xmlns:a14="http://schemas.microsoft.com/office/drawing/2010/main"/>
                </a:ext>
              </a:extLst>
            </a:blip>
            <a:stretch>
              <a:fillRect/>
            </a:stretch>
          </a:blipFill>
        </p:spPr>
        <p:txBody>
          <a:bodyPr/>
          <a:lstStyle>
            <a:lvl1pPr>
              <a:defRPr/>
            </a:lvl1pPr>
          </a:lstStyle>
          <a:p>
            <a:r>
              <a:rPr lang="en-US" dirty="0"/>
              <a:t>   </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352800" y="4077628"/>
            <a:ext cx="1920240"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1657" y="4077628"/>
            <a:ext cx="555948" cy="338328"/>
          </a:xfrm>
        </p:spPr>
        <p:txBody>
          <a:bodyPr/>
          <a:lstStyle>
            <a:lvl1pPr>
              <a:defRPr>
                <a:solidFill>
                  <a:schemeClr val="tx1"/>
                </a:solidFill>
                <a:effectLst/>
              </a:defRPr>
            </a:lvl1p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352800" y="4423576"/>
            <a:ext cx="8420100" cy="1824824"/>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24284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881339" y="1115568"/>
            <a:ext cx="5247577" cy="994131"/>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29768" y="219456"/>
            <a:ext cx="2933700"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896579" y="209088"/>
            <a:ext cx="1844044" cy="338328"/>
          </a:xfrm>
        </p:spPr>
        <p:txBody>
          <a:bodyPr/>
          <a:lstStyle>
            <a:lvl1pPr>
              <a:defRPr>
                <a:solidFill>
                  <a:schemeClr val="tx1"/>
                </a:solidFill>
                <a:effectLst/>
              </a:defRPr>
            </a:lvl1p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34185" y="209088"/>
            <a:ext cx="555948" cy="338328"/>
          </a:xfrm>
        </p:spPr>
        <p:txBody>
          <a:bodyPr/>
          <a:lstStyle/>
          <a:p>
            <a:fld id="{7AB85525-0500-4A0C-9250-2C2ACE1826E7}" type="slidenum">
              <a:rPr lang="en-GB" smtClean="0"/>
              <a:t>‹#›</a:t>
            </a:fld>
            <a:endParaRPr lang="en-GB"/>
          </a:p>
        </p:txBody>
      </p:sp>
      <p:sp>
        <p:nvSpPr>
          <p:cNvPr id="4" name="Picture Placeholder 3">
            <a:extLst>
              <a:ext uri="{FF2B5EF4-FFF2-40B4-BE49-F238E27FC236}">
                <a16:creationId xmlns:a16="http://schemas.microsoft.com/office/drawing/2014/main" id="{F3BFBE8F-8803-50FD-04BC-3A247F9767CF}"/>
              </a:ext>
            </a:extLst>
          </p:cNvPr>
          <p:cNvSpPr>
            <a:spLocks noGrp="1"/>
          </p:cNvSpPr>
          <p:nvPr>
            <p:ph type="pic" sz="quarter" idx="15" hasCustomPrompt="1"/>
          </p:nvPr>
        </p:nvSpPr>
        <p:spPr>
          <a:xfrm>
            <a:off x="0" y="1181100"/>
            <a:ext cx="5247577" cy="5676900"/>
          </a:xfrm>
          <a:blipFill>
            <a:blip r:embed="rId2">
              <a:alphaModFix amt="65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881339" y="2133600"/>
            <a:ext cx="5247577" cy="4114800"/>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570076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6057" y="1115568"/>
            <a:ext cx="3607670" cy="3170545"/>
          </a:xfrm>
        </p:spPr>
        <p:txBody>
          <a:bodyPr anchor="t">
            <a:normAutofit/>
          </a:bodyPr>
          <a:lstStyle>
            <a:lvl1pPr>
              <a:defRPr sz="3000"/>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29768" y="214858"/>
            <a:ext cx="2597106"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845909" y="214858"/>
            <a:ext cx="1586711"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7610" y="214858"/>
            <a:ext cx="555948" cy="338328"/>
          </a:xfrm>
        </p:spPr>
        <p:txBody>
          <a:body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845909" y="1112672"/>
            <a:ext cx="6926991" cy="1967808"/>
          </a:xfrm>
        </p:spPr>
        <p:txBody>
          <a:bodyPr>
            <a:norm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icture Placeholder 3">
            <a:extLst>
              <a:ext uri="{FF2B5EF4-FFF2-40B4-BE49-F238E27FC236}">
                <a16:creationId xmlns:a16="http://schemas.microsoft.com/office/drawing/2014/main" id="{121707E4-5122-AA3B-7CFC-6AF9C0BAC463}"/>
              </a:ext>
            </a:extLst>
          </p:cNvPr>
          <p:cNvSpPr>
            <a:spLocks noGrp="1"/>
          </p:cNvSpPr>
          <p:nvPr>
            <p:ph type="pic" sz="quarter" idx="15" hasCustomPrompt="1"/>
          </p:nvPr>
        </p:nvSpPr>
        <p:spPr>
          <a:xfrm>
            <a:off x="4903079" y="3500203"/>
            <a:ext cx="7288921" cy="3357797"/>
          </a:xfrm>
          <a:custGeom>
            <a:avLst/>
            <a:gdLst>
              <a:gd name="connsiteX0" fmla="*/ 0 w 7391400"/>
              <a:gd name="connsiteY0" fmla="*/ 0 h 3018269"/>
              <a:gd name="connsiteX1" fmla="*/ 7391400 w 7391400"/>
              <a:gd name="connsiteY1" fmla="*/ 0 h 3018269"/>
              <a:gd name="connsiteX2" fmla="*/ 7391400 w 7391400"/>
              <a:gd name="connsiteY2" fmla="*/ 3018269 h 3018269"/>
              <a:gd name="connsiteX3" fmla="*/ 0 w 7391400"/>
              <a:gd name="connsiteY3" fmla="*/ 3018269 h 3018269"/>
            </a:gdLst>
            <a:ahLst/>
            <a:cxnLst>
              <a:cxn ang="0">
                <a:pos x="connsiteX0" y="connsiteY0"/>
              </a:cxn>
              <a:cxn ang="0">
                <a:pos x="connsiteX1" y="connsiteY1"/>
              </a:cxn>
              <a:cxn ang="0">
                <a:pos x="connsiteX2" y="connsiteY2"/>
              </a:cxn>
              <a:cxn ang="0">
                <a:pos x="connsiteX3" y="connsiteY3"/>
              </a:cxn>
            </a:cxnLst>
            <a:rect l="l" t="t" r="r" b="b"/>
            <a:pathLst>
              <a:path w="7391400" h="3018269">
                <a:moveTo>
                  <a:pt x="0" y="0"/>
                </a:moveTo>
                <a:lnTo>
                  <a:pt x="7391400" y="0"/>
                </a:lnTo>
                <a:lnTo>
                  <a:pt x="7391400" y="3018269"/>
                </a:lnTo>
                <a:lnTo>
                  <a:pt x="0" y="3018269"/>
                </a:lnTo>
                <a:close/>
              </a:path>
            </a:pathLst>
          </a:custGeom>
          <a:blipFill dpi="0" rotWithShape="1">
            <a:blip r:embed="rId2" cstate="email">
              <a:alphaModFix amt="60000"/>
              <a:extLst>
                <a:ext uri="{28A0092B-C50C-407E-A947-70E740481C1C}">
                  <a14:useLocalDpi xmlns:a14="http://schemas.microsoft.com/office/drawing/2010/main"/>
                </a:ext>
              </a:extLst>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025586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32393" y="3429001"/>
            <a:ext cx="2501307" cy="2551982"/>
          </a:xfrm>
        </p:spPr>
        <p:txBody>
          <a:bodyPr anchor="t">
            <a:normAutofit/>
          </a:bodyPr>
          <a:lstStyle>
            <a:lvl1pPr>
              <a:defRPr sz="3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02C8AD-A927-B946-5850-6500487D6883}"/>
              </a:ext>
            </a:extLst>
          </p:cNvPr>
          <p:cNvSpPr>
            <a:spLocks noGrp="1"/>
          </p:cNvSpPr>
          <p:nvPr>
            <p:ph type="pic" sz="quarter" idx="15" hasCustomPrompt="1"/>
          </p:nvPr>
        </p:nvSpPr>
        <p:spPr>
          <a:xfrm>
            <a:off x="0" y="1"/>
            <a:ext cx="12192000" cy="2705099"/>
          </a:xfrm>
          <a:blipFill>
            <a:blip r:embed="rId2">
              <a:alphaModFix amt="60000"/>
            </a:blip>
            <a:stretch>
              <a:fillRect/>
            </a:stretch>
          </a:blipFill>
        </p:spPr>
        <p:txBody>
          <a:bodyPr/>
          <a:lstStyle>
            <a:lvl1pPr>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32393" y="2865290"/>
            <a:ext cx="2726376"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352799" y="2865290"/>
            <a:ext cx="1967345"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1657" y="2865290"/>
            <a:ext cx="555948" cy="338328"/>
          </a:xfrm>
        </p:spPr>
        <p:txBody>
          <a:body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352800" y="3429000"/>
            <a:ext cx="8210204" cy="3009900"/>
          </a:xfrm>
        </p:spPr>
        <p:txBody>
          <a:bodyPr>
            <a:norm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58526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6230" y="1115568"/>
            <a:ext cx="3603256" cy="1409878"/>
          </a:xfrm>
        </p:spPr>
        <p:txBody>
          <a:bodyPr anchor="t"/>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838700" y="209088"/>
            <a:ext cx="2514600"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86019" y="219456"/>
            <a:ext cx="564341" cy="338328"/>
          </a:xfrm>
        </p:spPr>
        <p:txBody>
          <a:bodyPr/>
          <a:lstStyle>
            <a:lvl1pPr>
              <a:defRPr>
                <a:solidFill>
                  <a:schemeClr val="tx1"/>
                </a:solidFill>
                <a:effectLst/>
              </a:defRPr>
            </a:lvl1p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46230" y="2705100"/>
            <a:ext cx="3603256" cy="3695700"/>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10">
            <a:extLst>
              <a:ext uri="{FF2B5EF4-FFF2-40B4-BE49-F238E27FC236}">
                <a16:creationId xmlns:a16="http://schemas.microsoft.com/office/drawing/2014/main" id="{183D1CED-EDC4-B2B7-E11C-EF0ED41A9136}"/>
              </a:ext>
            </a:extLst>
          </p:cNvPr>
          <p:cNvSpPr>
            <a:spLocks noGrp="1"/>
          </p:cNvSpPr>
          <p:nvPr>
            <p:ph type="pic" sz="quarter" idx="15" hasCustomPrompt="1"/>
          </p:nvPr>
        </p:nvSpPr>
        <p:spPr>
          <a:xfrm>
            <a:off x="4935269" y="1175658"/>
            <a:ext cx="7256731" cy="5682342"/>
          </a:xfrm>
          <a:blipFill>
            <a:blip r:embed="rId2" cstate="email">
              <a:alphaModFix amt="65000"/>
              <a:extLst>
                <a:ext uri="{28A0092B-C50C-407E-A947-70E740481C1C}">
                  <a14:useLocalDpi xmlns:a14="http://schemas.microsoft.com/office/drawing/2010/main"/>
                </a:ext>
              </a:extLst>
            </a:blip>
            <a:stretch>
              <a:fillRect/>
            </a:stretch>
          </a:blipFill>
        </p:spPr>
        <p:txBody>
          <a:bodyPr/>
          <a:lstStyle>
            <a:lvl1pPr>
              <a:defRPr/>
            </a:lvl1pPr>
          </a:lstStyle>
          <a:p>
            <a:r>
              <a:rPr lang="en-US" dirty="0"/>
              <a:t>   </a:t>
            </a:r>
          </a:p>
        </p:txBody>
      </p:sp>
    </p:spTree>
    <p:extLst>
      <p:ext uri="{BB962C8B-B14F-4D97-AF65-F5344CB8AC3E}">
        <p14:creationId xmlns:p14="http://schemas.microsoft.com/office/powerpoint/2010/main" val="16665857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9100" y="4607626"/>
            <a:ext cx="4419600" cy="1640774"/>
          </a:xfrm>
        </p:spPr>
        <p:txBody>
          <a:bodyPr anchor="t"/>
          <a:lstStyle/>
          <a:p>
            <a:r>
              <a:rPr lang="en-US"/>
              <a:t>Click to edit Master title style</a:t>
            </a:r>
            <a:endParaRPr lang="en-US" dirty="0"/>
          </a:p>
        </p:txBody>
      </p:sp>
      <p:sp>
        <p:nvSpPr>
          <p:cNvPr id="4" name="Picture Placeholder 3">
            <a:extLst>
              <a:ext uri="{FF2B5EF4-FFF2-40B4-BE49-F238E27FC236}">
                <a16:creationId xmlns:a16="http://schemas.microsoft.com/office/drawing/2014/main" id="{04508209-B462-E74A-288F-8910B06DE3A1}"/>
              </a:ext>
            </a:extLst>
          </p:cNvPr>
          <p:cNvSpPr>
            <a:spLocks noGrp="1"/>
          </p:cNvSpPr>
          <p:nvPr>
            <p:ph type="pic" sz="quarter" idx="15" hasCustomPrompt="1"/>
          </p:nvPr>
        </p:nvSpPr>
        <p:spPr>
          <a:xfrm>
            <a:off x="1914" y="0"/>
            <a:ext cx="4836786" cy="4214191"/>
          </a:xfrm>
          <a:blipFill>
            <a:blip r:embed="rId2">
              <a:alphaModFix amt="60000"/>
            </a:blip>
            <a:stretch>
              <a:fillRect/>
            </a:stretch>
          </a:blipFill>
        </p:spPr>
        <p:txBody>
          <a:bodyPr/>
          <a:lstStyle>
            <a:lvl1pPr>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541275" y="209088"/>
            <a:ext cx="2726376"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801100" y="214858"/>
            <a:ext cx="1905250" cy="338328"/>
          </a:xfrm>
        </p:spPr>
        <p:txBody>
          <a:bodyPr/>
          <a:lstStyle>
            <a:lvl1pPr>
              <a:defRPr>
                <a:solidFill>
                  <a:schemeClr val="tx1"/>
                </a:solidFill>
                <a:effectLst/>
              </a:defRPr>
            </a:lvl1p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41276" y="1104900"/>
            <a:ext cx="5750381" cy="5143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84492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9100" y="1115568"/>
            <a:ext cx="3105335" cy="1636510"/>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32393" y="214858"/>
            <a:ext cx="2726376" cy="338328"/>
          </a:xfrm>
        </p:spPr>
        <p:txBody>
          <a:body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4055522" y="214858"/>
            <a:ext cx="2536988" cy="338328"/>
          </a:xfrm>
        </p:spPr>
        <p:txBody>
          <a:body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292840" y="214858"/>
            <a:ext cx="555948" cy="338328"/>
          </a:xfrm>
        </p:spPr>
        <p:txBody>
          <a:bodyPr/>
          <a:lstStyle/>
          <a:p>
            <a:fld id="{7AB85525-0500-4A0C-9250-2C2ACE1826E7}" type="slidenum">
              <a:rPr lang="en-GB" smtClean="0"/>
              <a:t>‹#›</a:t>
            </a:fld>
            <a:endParaRPr lang="en-GB"/>
          </a:p>
        </p:txBody>
      </p:sp>
      <p:sp>
        <p:nvSpPr>
          <p:cNvPr id="4" name="Picture Placeholder 3">
            <a:extLst>
              <a:ext uri="{FF2B5EF4-FFF2-40B4-BE49-F238E27FC236}">
                <a16:creationId xmlns:a16="http://schemas.microsoft.com/office/drawing/2014/main" id="{EA8D0EC2-AB64-20F7-00E1-73B35DEAA2D7}"/>
              </a:ext>
            </a:extLst>
          </p:cNvPr>
          <p:cNvSpPr>
            <a:spLocks noGrp="1"/>
          </p:cNvSpPr>
          <p:nvPr>
            <p:ph type="pic" sz="quarter" idx="15" hasCustomPrompt="1"/>
          </p:nvPr>
        </p:nvSpPr>
        <p:spPr>
          <a:xfrm>
            <a:off x="1" y="3017520"/>
            <a:ext cx="3417902" cy="3840480"/>
          </a:xfrm>
          <a:blipFill>
            <a:blip r:embed="rId2">
              <a:alphaModFix amt="65000"/>
            </a:blip>
            <a:stretch>
              <a:fillRect/>
            </a:stretch>
          </a:blipFill>
        </p:spPr>
        <p:txBody>
          <a:bodyPr/>
          <a:lstStyle>
            <a:lvl1pPr>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055522" y="1104901"/>
            <a:ext cx="7476571" cy="53339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835350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pic>
        <p:nvPicPr>
          <p:cNvPr id="6" name="Picture 5" descr="A close up of a colorful background&#10;&#10;AI-generated content may be incorrect.">
            <a:extLst>
              <a:ext uri="{FF2B5EF4-FFF2-40B4-BE49-F238E27FC236}">
                <a16:creationId xmlns:a16="http://schemas.microsoft.com/office/drawing/2014/main" id="{C26FEAF5-B987-7B83-7D1F-A4C535E2B000}"/>
              </a:ext>
            </a:extLst>
          </p:cNvPr>
          <p:cNvPicPr>
            <a:picLocks noChangeAspect="1"/>
          </p:cNvPicPr>
          <p:nvPr/>
        </p:nvPicPr>
        <p:blipFill>
          <a:blip r:embed="rId2">
            <a:extLst>
              <a:ext uri="{28A0092B-C50C-407E-A947-70E740481C1C}">
                <a14:useLocalDpi xmlns:a14="http://schemas.microsoft.com/office/drawing/2010/main" val="0"/>
              </a:ext>
            </a:extLst>
          </a:blip>
          <a:srcRect t="17701" r="5781"/>
          <a:stretch>
            <a:fillRect/>
          </a:stretch>
        </p:blipFill>
        <p:spPr>
          <a:xfrm rot="10800000" flipH="1">
            <a:off x="0" y="-1"/>
            <a:ext cx="12192000" cy="6864096"/>
          </a:xfrm>
          <a:prstGeom prst="rect">
            <a:avLst/>
          </a:prstGeom>
        </p:spPr>
      </p:pic>
      <p:sp>
        <p:nvSpPr>
          <p:cNvPr id="9" name="Title 8">
            <a:extLst>
              <a:ext uri="{FF2B5EF4-FFF2-40B4-BE49-F238E27FC236}">
                <a16:creationId xmlns:a16="http://schemas.microsoft.com/office/drawing/2014/main" id="{E9DD887D-B316-418B-8AF4-4F941223A039}"/>
              </a:ext>
            </a:extLst>
          </p:cNvPr>
          <p:cNvSpPr>
            <a:spLocks noGrp="1"/>
          </p:cNvSpPr>
          <p:nvPr>
            <p:ph type="title"/>
          </p:nvPr>
        </p:nvSpPr>
        <p:spPr>
          <a:xfrm>
            <a:off x="7772400" y="5082379"/>
            <a:ext cx="4000500" cy="1169230"/>
          </a:xfrm>
        </p:spPr>
        <p:txBody>
          <a:bodyPr anchor="b">
            <a:normAutofit/>
          </a:bodyPr>
          <a:lstStyle>
            <a:lvl1pPr>
              <a:defRPr sz="2000" spc="-50" baseline="0"/>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a:xfrm>
            <a:off x="7772400" y="209088"/>
            <a:ext cx="1970690"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12" name="Content Placeholder 11">
            <a:extLst>
              <a:ext uri="{FF2B5EF4-FFF2-40B4-BE49-F238E27FC236}">
                <a16:creationId xmlns:a16="http://schemas.microsoft.com/office/drawing/2014/main" id="{942D9118-C154-84FE-9D86-92525287F07F}"/>
              </a:ext>
            </a:extLst>
          </p:cNvPr>
          <p:cNvSpPr>
            <a:spLocks noGrp="1"/>
          </p:cNvSpPr>
          <p:nvPr>
            <p:ph sz="quarter" idx="14" hasCustomPrompt="1"/>
          </p:nvPr>
        </p:nvSpPr>
        <p:spPr>
          <a:xfrm>
            <a:off x="280988" y="1063625"/>
            <a:ext cx="10428287" cy="3508375"/>
          </a:xfrm>
        </p:spPr>
        <p:txBody>
          <a:bodyPr>
            <a:noAutofit/>
          </a:bodyPr>
          <a:lstStyle>
            <a:lvl1pPr>
              <a:lnSpc>
                <a:spcPct val="80000"/>
              </a:lnSpc>
              <a:defRPr sz="26000"/>
            </a:lvl1pPr>
          </a:lstStyle>
          <a:p>
            <a:pPr lvl="0"/>
            <a:r>
              <a:rPr lang="en-US" dirty="0"/>
              <a:t>XX%</a:t>
            </a:r>
          </a:p>
        </p:txBody>
      </p:sp>
    </p:spTree>
    <p:extLst>
      <p:ext uri="{BB962C8B-B14F-4D97-AF65-F5344CB8AC3E}">
        <p14:creationId xmlns:p14="http://schemas.microsoft.com/office/powerpoint/2010/main" val="2129742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pic>
        <p:nvPicPr>
          <p:cNvPr id="6" name="Picture 5" descr="A red and purple light&#10;&#10;AI-generated content may be incorrect.">
            <a:extLst>
              <a:ext uri="{FF2B5EF4-FFF2-40B4-BE49-F238E27FC236}">
                <a16:creationId xmlns:a16="http://schemas.microsoft.com/office/drawing/2014/main" id="{27A6C04A-3EE2-7293-8111-E4CF6B18B2D4}"/>
              </a:ext>
            </a:extLst>
          </p:cNvPr>
          <p:cNvPicPr>
            <a:picLocks noChangeAspect="1"/>
          </p:cNvPicPr>
          <p:nvPr/>
        </p:nvPicPr>
        <p:blipFill>
          <a:blip r:embed="rId2">
            <a:extLst>
              <a:ext uri="{28A0092B-C50C-407E-A947-70E740481C1C}">
                <a14:useLocalDpi xmlns:a14="http://schemas.microsoft.com/office/drawing/2010/main" val="0"/>
              </a:ext>
            </a:extLst>
          </a:blip>
          <a:srcRect l="7784" t="57458" r="22221" b="1"/>
          <a:stretch>
            <a:fillRect/>
          </a:stretch>
        </p:blipFill>
        <p:spPr>
          <a:xfrm rot="10800000">
            <a:off x="0" y="0"/>
            <a:ext cx="12192000" cy="4802819"/>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tx1"/>
                </a:solidFill>
              </a:defRPr>
            </a:lvl1pPr>
          </a:lstStyle>
          <a:p>
            <a:r>
              <a:rPr lang="en-US"/>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19099" y="2885606"/>
            <a:ext cx="8801101" cy="3553293"/>
          </a:xfrm>
        </p:spPr>
        <p:txBody>
          <a:bodyPr anchor="b">
            <a:normAutofit/>
          </a:bodyPr>
          <a:lstStyle>
            <a:lvl1pPr marL="0" indent="0">
              <a:lnSpc>
                <a:spcPct val="85000"/>
              </a:lnSpc>
              <a:buNone/>
              <a:defRPr sz="6000" b="0" spc="-50" baseline="0">
                <a:solidFill>
                  <a:schemeClr val="tx1"/>
                </a:solidFill>
              </a:defRPr>
            </a:lvl1pPr>
            <a:lvl2pPr marL="228600" indent="0">
              <a:lnSpc>
                <a:spcPct val="85000"/>
              </a:lnSpc>
              <a:buNone/>
              <a:defRPr sz="4400" b="0" spc="-50" baseline="0">
                <a:solidFill>
                  <a:schemeClr val="tx1"/>
                </a:solidFill>
              </a:defRPr>
            </a:lvl2pPr>
            <a:lvl3pPr marL="457200" indent="0">
              <a:lnSpc>
                <a:spcPct val="85000"/>
              </a:lnSpc>
              <a:buNone/>
              <a:defRPr sz="4000" b="0" spc="-50" baseline="0">
                <a:solidFill>
                  <a:schemeClr val="tx1"/>
                </a:solidFill>
              </a:defRPr>
            </a:lvl3pPr>
            <a:lvl4pPr marL="685800" indent="0">
              <a:lnSpc>
                <a:spcPct val="85000"/>
              </a:lnSpc>
              <a:buNone/>
              <a:defRPr sz="3600" b="0" spc="-50" baseline="0">
                <a:solidFill>
                  <a:schemeClr val="tx1"/>
                </a:solidFill>
              </a:defRPr>
            </a:lvl4pPr>
            <a:lvl5pPr marL="914400" indent="0">
              <a:lnSpc>
                <a:spcPct val="85000"/>
              </a:lnSpc>
              <a:buNone/>
              <a:defRPr sz="3200" b="0" spc="-50" baseline="0">
                <a:solidFill>
                  <a:schemeClr val="tx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35860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6" name="Picture 5" descr="A close up of a colorful background&#10;&#10;AI-generated content may be incorrect.">
            <a:extLst>
              <a:ext uri="{FF2B5EF4-FFF2-40B4-BE49-F238E27FC236}">
                <a16:creationId xmlns:a16="http://schemas.microsoft.com/office/drawing/2014/main" id="{56ABB8EC-1098-DCAC-E2E3-BCA53EEC625D}"/>
              </a:ext>
            </a:extLst>
          </p:cNvPr>
          <p:cNvPicPr>
            <a:picLocks noChangeAspect="1"/>
          </p:cNvPicPr>
          <p:nvPr/>
        </p:nvPicPr>
        <p:blipFill>
          <a:blip r:embed="rId2">
            <a:extLst>
              <a:ext uri="{28A0092B-C50C-407E-A947-70E740481C1C}">
                <a14:useLocalDpi xmlns:a14="http://schemas.microsoft.com/office/drawing/2010/main" val="0"/>
              </a:ext>
            </a:extLst>
          </a:blip>
          <a:srcRect l="1291" t="22024" r="10011"/>
          <a:stretch>
            <a:fillRect/>
          </a:stretch>
        </p:blipFill>
        <p:spPr>
          <a:xfrm rot="10800000" flipH="1">
            <a:off x="0" y="0"/>
            <a:ext cx="12192000" cy="6864096"/>
          </a:xfrm>
          <a:prstGeom prst="rect">
            <a:avLst/>
          </a:prstGeom>
        </p:spPr>
      </p:pic>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866899" y="4874218"/>
            <a:ext cx="8506567" cy="666427"/>
          </a:xfrm>
        </p:spPr>
        <p:txBody>
          <a:bodyPr anchor="ctr">
            <a:normAutofit/>
          </a:bodyPr>
          <a:lstStyle>
            <a:lvl1pPr algn="r">
              <a:lnSpc>
                <a:spcPct val="90000"/>
              </a:lnSpc>
              <a:defRPr sz="1400" b="0" cap="all" spc="100" baseline="0">
                <a:solidFill>
                  <a:schemeClr val="tx1"/>
                </a:solidFill>
              </a:defRPr>
            </a:lvl1pPr>
          </a:lstStyle>
          <a:p>
            <a:r>
              <a:rPr lang="en-US" dirty="0"/>
              <a:t>Quote Author</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866899" y="1856096"/>
            <a:ext cx="8506567" cy="2855388"/>
          </a:xfrm>
        </p:spPr>
        <p:txBody>
          <a:bodyPr anchor="ctr">
            <a:normAutofit/>
          </a:bodyPr>
          <a:lstStyle>
            <a:lvl1pPr marL="164592" indent="-164592">
              <a:lnSpc>
                <a:spcPct val="90000"/>
              </a:lnSpc>
              <a:spcBef>
                <a:spcPts val="0"/>
              </a:spcBef>
              <a:buFont typeface="Arial" panose="020B0604020202020204" pitchFamily="34" charset="0"/>
              <a:buNone/>
              <a:defRPr sz="5000" spc="-50" baseline="0">
                <a:solidFill>
                  <a:schemeClr val="tx1"/>
                </a:solidFill>
              </a:defRPr>
            </a:lvl1pPr>
          </a:lstStyle>
          <a:p>
            <a:pPr lvl="0"/>
            <a:r>
              <a:rPr lang="en-US" dirty="0"/>
              <a:t>Click to add Quote</a:t>
            </a:r>
          </a:p>
        </p:txBody>
      </p:sp>
    </p:spTree>
    <p:extLst>
      <p:ext uri="{BB962C8B-B14F-4D97-AF65-F5344CB8AC3E}">
        <p14:creationId xmlns:p14="http://schemas.microsoft.com/office/powerpoint/2010/main" val="19321007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9100" y="1115568"/>
            <a:ext cx="8382000" cy="701657"/>
          </a:xfrm>
        </p:spPr>
        <p:txBody>
          <a:bodyPr/>
          <a:lstStyle>
            <a:lvl1pPr>
              <a:defRPr>
                <a:solidFill>
                  <a:schemeClr val="tx1"/>
                </a:solidFill>
              </a:defRPr>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endParaRPr lang="en-GB"/>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4" name="Content Placeholder 3">
            <a:extLst>
              <a:ext uri="{FF2B5EF4-FFF2-40B4-BE49-F238E27FC236}">
                <a16:creationId xmlns:a16="http://schemas.microsoft.com/office/drawing/2014/main" id="{704CA46A-141E-21AB-51BA-BA1F0F395708}"/>
              </a:ext>
            </a:extLst>
          </p:cNvPr>
          <p:cNvSpPr>
            <a:spLocks noGrp="1"/>
          </p:cNvSpPr>
          <p:nvPr>
            <p:ph sz="quarter" idx="15"/>
          </p:nvPr>
        </p:nvSpPr>
        <p:spPr>
          <a:xfrm>
            <a:off x="431800" y="1900238"/>
            <a:ext cx="4924425" cy="434816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F8607D36-7013-02AC-69A9-8D38C5BBA7D0}"/>
              </a:ext>
            </a:extLst>
          </p:cNvPr>
          <p:cNvSpPr>
            <a:spLocks noGrp="1"/>
          </p:cNvSpPr>
          <p:nvPr>
            <p:ph sz="quarter" idx="16"/>
          </p:nvPr>
        </p:nvSpPr>
        <p:spPr>
          <a:xfrm>
            <a:off x="5878824" y="1900238"/>
            <a:ext cx="4924425" cy="434816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227410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18655" y="932098"/>
            <a:ext cx="10835539" cy="704088"/>
          </a:xfrm>
        </p:spPr>
        <p:txBody>
          <a:bodyPr/>
          <a:lstStyle>
            <a:lvl1pPr>
              <a:defRPr>
                <a:solidFill>
                  <a:schemeClr val="tx1"/>
                </a:solidFill>
              </a:defRPr>
            </a:lvl1p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tx1"/>
                </a:solidFill>
              </a:defRPr>
            </a:lvl1pPr>
          </a:lstStyle>
          <a:p>
            <a:endParaRPr lang="en-GB"/>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a:xfrm>
            <a:off x="8801100" y="214858"/>
            <a:ext cx="1920240" cy="338328"/>
          </a:xfrm>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18654" y="1675614"/>
            <a:ext cx="4913919" cy="559834"/>
          </a:xfrm>
        </p:spPr>
        <p:txBody>
          <a:bodyPr anchor="b">
            <a:normAutofit/>
          </a:bodyPr>
          <a:lstStyle>
            <a:lvl1pPr marL="0" indent="0">
              <a:lnSpc>
                <a:spcPct val="90000"/>
              </a:lnSpc>
              <a:buNone/>
              <a:defRPr sz="16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854769-C5D8-1BF0-C3A2-77216D6255DB}"/>
              </a:ext>
            </a:extLst>
          </p:cNvPr>
          <p:cNvSpPr>
            <a:spLocks noGrp="1"/>
          </p:cNvSpPr>
          <p:nvPr>
            <p:ph sz="quarter" idx="15"/>
          </p:nvPr>
        </p:nvSpPr>
        <p:spPr>
          <a:xfrm>
            <a:off x="431800" y="2285022"/>
            <a:ext cx="4900773" cy="39633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6500" y="1675614"/>
            <a:ext cx="4967694" cy="559834"/>
          </a:xfrm>
        </p:spPr>
        <p:txBody>
          <a:bodyPr anchor="b">
            <a:normAutofit/>
          </a:bodyPr>
          <a:lstStyle>
            <a:lvl1pPr marL="0" indent="0">
              <a:lnSpc>
                <a:spcPct val="90000"/>
              </a:lnSpc>
              <a:buNone/>
              <a:defRPr sz="16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B3527224-4234-3620-766D-DCCA3AFDF896}"/>
              </a:ext>
            </a:extLst>
          </p:cNvPr>
          <p:cNvSpPr>
            <a:spLocks noGrp="1"/>
          </p:cNvSpPr>
          <p:nvPr>
            <p:ph sz="quarter" idx="16"/>
          </p:nvPr>
        </p:nvSpPr>
        <p:spPr>
          <a:xfrm>
            <a:off x="6279401" y="2285022"/>
            <a:ext cx="4982762" cy="39633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275831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420791" y="1113510"/>
            <a:ext cx="8380309" cy="876193"/>
          </a:xfrm>
        </p:spPr>
        <p:txBody>
          <a:bodyPr/>
          <a:lstStyle>
            <a:lvl1pPr>
              <a:defRPr>
                <a:solidFill>
                  <a:schemeClr val="tx1"/>
                </a:solidFill>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tx1"/>
                </a:solidFill>
              </a:defRPr>
            </a:lvl1pPr>
          </a:lstStyle>
          <a:p>
            <a:endParaRPr lang="en-GB"/>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36068706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tx1"/>
                </a:solidFill>
              </a:defRPr>
            </a:lvl1pPr>
          </a:lstStyle>
          <a:p>
            <a:endParaRPr lang="en-GB"/>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31424119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spTree>
      <p:nvGrpSpPr>
        <p:cNvPr id="1" name=""/>
        <p:cNvGrpSpPr/>
        <p:nvPr/>
      </p:nvGrpSpPr>
      <p:grpSpPr>
        <a:xfrm>
          <a:off x="0" y="0"/>
          <a:ext cx="0" cy="0"/>
          <a:chOff x="0" y="0"/>
          <a:chExt cx="0" cy="0"/>
        </a:xfrm>
      </p:grpSpPr>
      <p:pic>
        <p:nvPicPr>
          <p:cNvPr id="7" name="Picture 6" descr="A red and purple light&#10;&#10;AI-generated content may be incorrect.">
            <a:extLst>
              <a:ext uri="{FF2B5EF4-FFF2-40B4-BE49-F238E27FC236}">
                <a16:creationId xmlns:a16="http://schemas.microsoft.com/office/drawing/2014/main" id="{CC69B319-31FA-514C-5A82-30B4D1B20A23}"/>
              </a:ext>
            </a:extLst>
          </p:cNvPr>
          <p:cNvPicPr>
            <a:picLocks noChangeAspect="1"/>
          </p:cNvPicPr>
          <p:nvPr/>
        </p:nvPicPr>
        <p:blipFill>
          <a:blip r:embed="rId2">
            <a:extLst>
              <a:ext uri="{28A0092B-C50C-407E-A947-70E740481C1C}">
                <a14:useLocalDpi xmlns:a14="http://schemas.microsoft.com/office/drawing/2010/main" val="0"/>
              </a:ext>
            </a:extLst>
          </a:blip>
          <a:srcRect r="7892"/>
          <a:stretch>
            <a:fillRect/>
          </a:stretch>
        </p:blipFill>
        <p:spPr>
          <a:xfrm flipH="1">
            <a:off x="-1" y="0"/>
            <a:ext cx="12191999" cy="685800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32393" y="758952"/>
            <a:ext cx="7609668" cy="1734866"/>
          </a:xfrm>
        </p:spPr>
        <p:txBody>
          <a:bodyPr anchor="t">
            <a:noAutofit/>
          </a:bodyPr>
          <a:lstStyle>
            <a:lvl1pPr>
              <a:defRPr sz="72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19100" y="2705101"/>
            <a:ext cx="8801100" cy="2947550"/>
          </a:xfrm>
        </p:spPr>
        <p:txBody>
          <a:bodyPr vert="horz" lIns="91440" tIns="45720" rIns="91440" bIns="45720" rtlCol="0">
            <a:normAutofit/>
          </a:bodyPr>
          <a:lstStyle>
            <a:lvl1pPr>
              <a:defRPr lang="en-US" dirty="0">
                <a:solidFill>
                  <a:schemeClr val="tx1"/>
                </a:solidFill>
              </a:defRPr>
            </a:lvl1pPr>
            <a:lvl2pPr>
              <a:defRPr lang="en-US" dirty="0">
                <a:solidFill>
                  <a:schemeClr val="tx1"/>
                </a:solidFill>
              </a:defRPr>
            </a:lvl2pPr>
            <a:lvl3pPr>
              <a:defRPr lang="en-US" dirty="0">
                <a:solidFill>
                  <a:schemeClr val="tx1"/>
                </a:solidFill>
              </a:defRPr>
            </a:lvl3pPr>
            <a:lvl4pPr>
              <a:defRPr lang="en-US" dirty="0">
                <a:solidFill>
                  <a:schemeClr val="tx1"/>
                </a:solidFill>
              </a:defRPr>
            </a:lvl4pPr>
            <a:lvl5pPr>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55874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spTree>
      <p:nvGrpSpPr>
        <p:cNvPr id="1" name=""/>
        <p:cNvGrpSpPr/>
        <p:nvPr/>
      </p:nvGrpSpPr>
      <p:grpSpPr>
        <a:xfrm>
          <a:off x="0" y="0"/>
          <a:ext cx="0" cy="0"/>
          <a:chOff x="0" y="0"/>
          <a:chExt cx="0" cy="0"/>
        </a:xfrm>
      </p:grpSpPr>
      <p:pic>
        <p:nvPicPr>
          <p:cNvPr id="3" name="Picture 2" descr="A red and purple light&#10;&#10;AI-generated content may be incorrect.">
            <a:extLst>
              <a:ext uri="{FF2B5EF4-FFF2-40B4-BE49-F238E27FC236}">
                <a16:creationId xmlns:a16="http://schemas.microsoft.com/office/drawing/2014/main" id="{86565871-9318-EC0D-5245-A159818CA83F}"/>
              </a:ext>
            </a:extLst>
          </p:cNvPr>
          <p:cNvPicPr>
            <a:picLocks noChangeAspect="1"/>
          </p:cNvPicPr>
          <p:nvPr/>
        </p:nvPicPr>
        <p:blipFill>
          <a:blip r:embed="rId2">
            <a:extLst>
              <a:ext uri="{28A0092B-C50C-407E-A947-70E740481C1C}">
                <a14:useLocalDpi xmlns:a14="http://schemas.microsoft.com/office/drawing/2010/main" val="0"/>
              </a:ext>
            </a:extLst>
          </a:blip>
          <a:srcRect r="7892"/>
          <a:stretch>
            <a:fillRect/>
          </a:stretch>
        </p:blipFill>
        <p:spPr>
          <a:xfrm flipH="1">
            <a:off x="-1" y="0"/>
            <a:ext cx="12191999" cy="6858000"/>
          </a:xfrm>
          <a:prstGeom prst="rect">
            <a:avLst/>
          </a:prstGeom>
        </p:spPr>
      </p:pic>
      <p:sp>
        <p:nvSpPr>
          <p:cNvPr id="9" name="Title 8">
            <a:extLst>
              <a:ext uri="{FF2B5EF4-FFF2-40B4-BE49-F238E27FC236}">
                <a16:creationId xmlns:a16="http://schemas.microsoft.com/office/drawing/2014/main" id="{687F1B09-5020-D2DD-189E-7226AD232923}"/>
              </a:ext>
            </a:extLst>
          </p:cNvPr>
          <p:cNvSpPr>
            <a:spLocks noGrp="1"/>
          </p:cNvSpPr>
          <p:nvPr>
            <p:ph type="title"/>
          </p:nvPr>
        </p:nvSpPr>
        <p:spPr>
          <a:xfrm>
            <a:off x="420792" y="2704772"/>
            <a:ext cx="5465660" cy="2733384"/>
          </a:xfrm>
        </p:spPr>
        <p:txBody>
          <a:bodyPr/>
          <a:lstStyle>
            <a:lvl1pPr>
              <a:defRPr sz="7200">
                <a:solidFill>
                  <a:schemeClr val="tx1"/>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endParaRPr lang="en-GB"/>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7AB85525-0500-4A0C-9250-2C2ACE1826E7}" type="slidenum">
              <a:rPr lang="en-GB" smtClean="0"/>
              <a:t>‹#›</a:t>
            </a:fld>
            <a:endParaRPr lang="en-GB"/>
          </a:p>
        </p:txBody>
      </p:sp>
      <p:sp>
        <p:nvSpPr>
          <p:cNvPr id="12" name="Content Placeholder 11">
            <a:extLst>
              <a:ext uri="{FF2B5EF4-FFF2-40B4-BE49-F238E27FC236}">
                <a16:creationId xmlns:a16="http://schemas.microsoft.com/office/drawing/2014/main" id="{8492B719-9068-0A96-E408-4EB3E9F85BE9}"/>
              </a:ext>
            </a:extLst>
          </p:cNvPr>
          <p:cNvSpPr>
            <a:spLocks noGrp="1"/>
          </p:cNvSpPr>
          <p:nvPr>
            <p:ph sz="quarter" idx="15"/>
          </p:nvPr>
        </p:nvSpPr>
        <p:spPr>
          <a:xfrm>
            <a:off x="6305550" y="2705100"/>
            <a:ext cx="4410075" cy="15621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25832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20791" y="1113510"/>
            <a:ext cx="9942409" cy="87619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29417" y="2133600"/>
            <a:ext cx="9942409" cy="4305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432393" y="214858"/>
            <a:ext cx="2726376" cy="338328"/>
          </a:xfrm>
          <a:prstGeom prst="rect">
            <a:avLst/>
          </a:prstGeom>
        </p:spPr>
        <p:txBody>
          <a:bodyPr vert="horz" lIns="91440" tIns="45720" rIns="91440" bIns="45720" rtlCol="0" anchor="ctr"/>
          <a:lstStyle>
            <a:lvl1pPr algn="l" rtl="0">
              <a:defRPr sz="700" cap="all" baseline="0">
                <a:solidFill>
                  <a:schemeClr val="tx1"/>
                </a:solidFill>
              </a:defRPr>
            </a:lvl1pPr>
          </a:lstStyle>
          <a:p>
            <a:endParaRPr lang="en-GB"/>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01100" y="214858"/>
            <a:ext cx="1920240" cy="338328"/>
          </a:xfrm>
          <a:prstGeom prst="rect">
            <a:avLst/>
          </a:prstGeom>
        </p:spPr>
        <p:txBody>
          <a:bodyPr vert="horz" lIns="91440" tIns="45720" rIns="91440" bIns="45720" rtlCol="0" anchor="ctr"/>
          <a:lstStyle>
            <a:lvl1pPr algn="l" rtl="0">
              <a:defRPr sz="700" cap="all" baseline="0">
                <a:solidFill>
                  <a:schemeClr val="tx1"/>
                </a:solidFill>
              </a:defRPr>
            </a:lvl1pPr>
          </a:lstStyle>
          <a:p>
            <a:fld id="{BE6BDD26-6801-4E27-BFD5-C972A7918B3F}" type="datetimeFigureOut">
              <a:rPr lang="en-GB" smtClean="0"/>
              <a:t>10/09/2026</a:t>
            </a:fld>
            <a:endParaRPr lang="en-GB"/>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291657" y="214858"/>
            <a:ext cx="555948" cy="338328"/>
          </a:xfrm>
          <a:prstGeom prst="rect">
            <a:avLst/>
          </a:prstGeom>
        </p:spPr>
        <p:txBody>
          <a:bodyPr vert="horz" lIns="91440" tIns="45720" rIns="91440" bIns="45720" rtlCol="0" anchor="ctr"/>
          <a:lstStyle>
            <a:lvl1pPr algn="r" rtl="0">
              <a:defRPr sz="700" cap="all" baseline="0">
                <a:solidFill>
                  <a:schemeClr val="tx1"/>
                </a:solidFill>
              </a:defRPr>
            </a:lvl1pPr>
          </a:lstStyle>
          <a:p>
            <a:fld id="{7AB85525-0500-4A0C-9250-2C2ACE1826E7}" type="slidenum">
              <a:rPr lang="en-GB" smtClean="0"/>
              <a:t>‹#›</a:t>
            </a:fld>
            <a:endParaRPr lang="en-GB"/>
          </a:p>
        </p:txBody>
      </p:sp>
    </p:spTree>
    <p:extLst>
      <p:ext uri="{BB962C8B-B14F-4D97-AF65-F5344CB8AC3E}">
        <p14:creationId xmlns:p14="http://schemas.microsoft.com/office/powerpoint/2010/main" val="245732078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Lst>
  <p:txStyles>
    <p:titleStyle>
      <a:lvl1pPr algn="l" defTabSz="914400" rtl="0" eaLnBrk="1" latinLnBrk="0" hangingPunct="1">
        <a:lnSpc>
          <a:spcPct val="85000"/>
        </a:lnSpc>
        <a:spcBef>
          <a:spcPct val="0"/>
        </a:spcBef>
        <a:buNone/>
        <a:defRPr sz="3000" b="0" kern="1200" spc="-110" baseline="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40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264">
          <p15:clr>
            <a:srgbClr val="F26B43"/>
          </p15:clr>
        </p15:guide>
        <p15:guide id="4" orient="horz" pos="264">
          <p15:clr>
            <a:srgbClr val="F26B43"/>
          </p15:clr>
        </p15:guide>
        <p15:guide id="5" pos="7416">
          <p15:clr>
            <a:srgbClr val="F26B43"/>
          </p15:clr>
        </p15:guide>
        <p15:guide id="12" pos="4632">
          <p15:clr>
            <a:srgbClr val="F26B43"/>
          </p15:clr>
        </p15:guide>
        <p15:guide id="13" pos="5544">
          <p15:clr>
            <a:srgbClr val="F26B43"/>
          </p15:clr>
        </p15:guide>
        <p15:guide id="26" pos="2784">
          <p15:clr>
            <a:srgbClr val="F26B43"/>
          </p15:clr>
        </p15:guide>
        <p15:guide id="27" pos="3048">
          <p15:clr>
            <a:srgbClr val="F26B43"/>
          </p15:clr>
        </p15:guide>
        <p15:guide id="29" pos="3960">
          <p15:clr>
            <a:srgbClr val="F26B43"/>
          </p15:clr>
        </p15:guide>
        <p15:guide id="30" pos="1176">
          <p15:clr>
            <a:srgbClr val="F26B43"/>
          </p15:clr>
        </p15:guide>
        <p15:guide id="31" pos="912">
          <p15:clr>
            <a:srgbClr val="F26B43"/>
          </p15:clr>
        </p15:guide>
        <p15:guide id="32" pos="3696">
          <p15:clr>
            <a:srgbClr val="F26B43"/>
          </p15:clr>
        </p15:guide>
        <p15:guide id="33" pos="1848">
          <p15:clr>
            <a:srgbClr val="F26B43"/>
          </p15:clr>
        </p15:guide>
        <p15:guide id="34" pos="2112">
          <p15:clr>
            <a:srgbClr val="F26B43"/>
          </p15:clr>
        </p15:guide>
        <p15:guide id="36" pos="6528">
          <p15:clr>
            <a:srgbClr val="F26B43"/>
          </p15:clr>
        </p15:guide>
        <p15:guide id="37" pos="6744">
          <p15:clr>
            <a:srgbClr val="F26B43"/>
          </p15:clr>
        </p15:guide>
        <p15:guide id="42" orient="horz" pos="393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B963F-941F-E7CF-CC09-6E4C2ED19A4E}"/>
              </a:ext>
            </a:extLst>
          </p:cNvPr>
          <p:cNvSpPr>
            <a:spLocks noGrp="1"/>
          </p:cNvSpPr>
          <p:nvPr>
            <p:ph type="ctrTitle"/>
          </p:nvPr>
        </p:nvSpPr>
        <p:spPr>
          <a:xfrm>
            <a:off x="2563430" y="541867"/>
            <a:ext cx="7463659" cy="2008806"/>
          </a:xfrm>
        </p:spPr>
        <p:txBody>
          <a:bodyPr/>
          <a:lstStyle/>
          <a:p>
            <a:r>
              <a:rPr lang="en-GB" dirty="0"/>
              <a:t>Welcome to Pear Class</a:t>
            </a:r>
          </a:p>
        </p:txBody>
      </p:sp>
      <p:sp>
        <p:nvSpPr>
          <p:cNvPr id="3" name="Subtitle 2">
            <a:extLst>
              <a:ext uri="{FF2B5EF4-FFF2-40B4-BE49-F238E27FC236}">
                <a16:creationId xmlns:a16="http://schemas.microsoft.com/office/drawing/2014/main" id="{9398969D-FFA8-A615-DD52-BC3227AE6E51}"/>
              </a:ext>
            </a:extLst>
          </p:cNvPr>
          <p:cNvSpPr>
            <a:spLocks noGrp="1"/>
          </p:cNvSpPr>
          <p:nvPr>
            <p:ph type="subTitle" idx="1"/>
          </p:nvPr>
        </p:nvSpPr>
        <p:spPr>
          <a:xfrm>
            <a:off x="2743200" y="3039533"/>
            <a:ext cx="7382934" cy="3171904"/>
          </a:xfrm>
        </p:spPr>
        <p:txBody>
          <a:bodyPr>
            <a:normAutofit/>
          </a:bodyPr>
          <a:lstStyle/>
          <a:p>
            <a:pPr algn="ctr"/>
            <a:endParaRPr lang="en-GB" sz="2800" b="1" dirty="0"/>
          </a:p>
          <a:p>
            <a:pPr algn="ctr"/>
            <a:r>
              <a:rPr lang="en-GB" sz="2800" b="1" dirty="0">
                <a:effectLst/>
              </a:rPr>
              <a:t>Meet the Teacher &amp; Nursery Information</a:t>
            </a:r>
            <a:endParaRPr lang="en-GB" sz="2800" dirty="0"/>
          </a:p>
        </p:txBody>
      </p:sp>
    </p:spTree>
    <p:extLst>
      <p:ext uri="{BB962C8B-B14F-4D97-AF65-F5344CB8AC3E}">
        <p14:creationId xmlns:p14="http://schemas.microsoft.com/office/powerpoint/2010/main" val="635005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37A2-0B30-A608-6F93-AF2508D5C579}"/>
              </a:ext>
            </a:extLst>
          </p:cNvPr>
          <p:cNvSpPr>
            <a:spLocks noGrp="1"/>
          </p:cNvSpPr>
          <p:nvPr>
            <p:ph type="title"/>
          </p:nvPr>
        </p:nvSpPr>
        <p:spPr>
          <a:xfrm>
            <a:off x="3113192" y="222187"/>
            <a:ext cx="5658468" cy="1200214"/>
          </a:xfrm>
        </p:spPr>
        <p:txBody>
          <a:bodyPr/>
          <a:lstStyle/>
          <a:p>
            <a:r>
              <a:rPr lang="en-GB" dirty="0"/>
              <a:t>Meet the Team</a:t>
            </a:r>
          </a:p>
        </p:txBody>
      </p:sp>
      <p:sp>
        <p:nvSpPr>
          <p:cNvPr id="3" name="Subtitle 2">
            <a:extLst>
              <a:ext uri="{FF2B5EF4-FFF2-40B4-BE49-F238E27FC236}">
                <a16:creationId xmlns:a16="http://schemas.microsoft.com/office/drawing/2014/main" id="{46FC79DD-8014-7B98-6E65-82153963FA1A}"/>
              </a:ext>
            </a:extLst>
          </p:cNvPr>
          <p:cNvSpPr>
            <a:spLocks noGrp="1"/>
          </p:cNvSpPr>
          <p:nvPr>
            <p:ph type="subTitle" idx="1"/>
          </p:nvPr>
        </p:nvSpPr>
        <p:spPr>
          <a:xfrm>
            <a:off x="1600199" y="1693466"/>
            <a:ext cx="7840134" cy="5105267"/>
          </a:xfrm>
        </p:spPr>
        <p:txBody>
          <a:bodyPr>
            <a:normAutofit/>
          </a:bodyPr>
          <a:lstStyle/>
          <a:p>
            <a:r>
              <a:rPr lang="en-GB" sz="2800" dirty="0"/>
              <a:t>Class Teacher: Mrs Tomes-Rolt</a:t>
            </a:r>
          </a:p>
          <a:p>
            <a:endParaRPr lang="en-GB" sz="2800" dirty="0"/>
          </a:p>
          <a:p>
            <a:endParaRPr lang="en-GB" sz="2800" dirty="0"/>
          </a:p>
          <a:p>
            <a:r>
              <a:rPr lang="en-GB" sz="2800" dirty="0"/>
              <a:t>Teaching Assistant: Mr Brightman</a:t>
            </a:r>
          </a:p>
          <a:p>
            <a:endParaRPr lang="en-GB" sz="2800" dirty="0"/>
          </a:p>
          <a:p>
            <a:r>
              <a:rPr lang="en-GB" sz="2800" dirty="0"/>
              <a:t>Mid day supervisors: Mr </a:t>
            </a:r>
            <a:r>
              <a:rPr lang="en-GB" sz="2800" dirty="0" smtClean="0"/>
              <a:t>Brightman, Mrs Lugg </a:t>
            </a:r>
            <a:r>
              <a:rPr lang="en-GB" sz="2800" dirty="0"/>
              <a:t>and Miss Cris</a:t>
            </a:r>
          </a:p>
        </p:txBody>
      </p:sp>
    </p:spTree>
    <p:extLst>
      <p:ext uri="{BB962C8B-B14F-4D97-AF65-F5344CB8AC3E}">
        <p14:creationId xmlns:p14="http://schemas.microsoft.com/office/powerpoint/2010/main" val="2150790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50F24-B883-CB2B-486E-CCC4E80F34B2}"/>
              </a:ext>
            </a:extLst>
          </p:cNvPr>
          <p:cNvSpPr>
            <a:spLocks noGrp="1"/>
          </p:cNvSpPr>
          <p:nvPr>
            <p:ph type="title"/>
          </p:nvPr>
        </p:nvSpPr>
        <p:spPr>
          <a:xfrm>
            <a:off x="3796392" y="402104"/>
            <a:ext cx="4756646" cy="1157276"/>
          </a:xfrm>
        </p:spPr>
        <p:txBody>
          <a:bodyPr/>
          <a:lstStyle/>
          <a:p>
            <a:r>
              <a:rPr lang="en-GB" dirty="0"/>
              <a:t>Our Ethos</a:t>
            </a:r>
          </a:p>
        </p:txBody>
      </p:sp>
      <p:sp>
        <p:nvSpPr>
          <p:cNvPr id="3" name="Subtitle 2">
            <a:extLst>
              <a:ext uri="{FF2B5EF4-FFF2-40B4-BE49-F238E27FC236}">
                <a16:creationId xmlns:a16="http://schemas.microsoft.com/office/drawing/2014/main" id="{86DE8DA1-8261-1F8E-5797-AB80B9B37817}"/>
              </a:ext>
            </a:extLst>
          </p:cNvPr>
          <p:cNvSpPr>
            <a:spLocks noGrp="1"/>
          </p:cNvSpPr>
          <p:nvPr>
            <p:ph type="subTitle" idx="1"/>
          </p:nvPr>
        </p:nvSpPr>
        <p:spPr>
          <a:xfrm>
            <a:off x="1843206" y="1929020"/>
            <a:ext cx="7292629" cy="3794143"/>
          </a:xfrm>
        </p:spPr>
        <p:txBody>
          <a:bodyPr/>
          <a:lstStyle/>
          <a:p>
            <a:pPr marL="342900" lvl="0" indent="-342900" algn="ctr">
              <a:buFont typeface="Arial" panose="020B0604020202020204" pitchFamily="34" charset="0"/>
              <a:buChar char="•"/>
            </a:pPr>
            <a:r>
              <a:rPr lang="en-GB" sz="2400" dirty="0"/>
              <a:t>We believe children learn best through play, curiosity, and exploration.</a:t>
            </a:r>
          </a:p>
          <a:p>
            <a:pPr marL="342900" lvl="0" indent="-342900" algn="ctr">
              <a:buFont typeface="Arial" panose="020B0604020202020204" pitchFamily="34" charset="0"/>
              <a:buChar char="•"/>
            </a:pPr>
            <a:r>
              <a:rPr lang="en-GB" sz="2400" dirty="0"/>
              <a:t>We encourage independence, kindness, and confidence.</a:t>
            </a:r>
          </a:p>
          <a:p>
            <a:pPr marL="342900" lvl="0" indent="-342900" algn="ctr">
              <a:buFont typeface="Arial" panose="020B0604020202020204" pitchFamily="34" charset="0"/>
              <a:buChar char="•"/>
            </a:pPr>
            <a:r>
              <a:rPr lang="en-GB" sz="2400" dirty="0"/>
              <a:t>Every child is valued, supported, and celebrated.</a:t>
            </a:r>
          </a:p>
          <a:p>
            <a:endParaRPr lang="en-GB" dirty="0"/>
          </a:p>
        </p:txBody>
      </p:sp>
    </p:spTree>
    <p:extLst>
      <p:ext uri="{BB962C8B-B14F-4D97-AF65-F5344CB8AC3E}">
        <p14:creationId xmlns:p14="http://schemas.microsoft.com/office/powerpoint/2010/main" val="4033904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54635-0901-0B59-E0DF-EF57359344ED}"/>
              </a:ext>
            </a:extLst>
          </p:cNvPr>
          <p:cNvSpPr>
            <a:spLocks noGrp="1"/>
          </p:cNvSpPr>
          <p:nvPr>
            <p:ph type="title"/>
          </p:nvPr>
        </p:nvSpPr>
        <p:spPr>
          <a:xfrm>
            <a:off x="2763942" y="255145"/>
            <a:ext cx="5658468" cy="1524669"/>
          </a:xfrm>
        </p:spPr>
        <p:txBody>
          <a:bodyPr/>
          <a:lstStyle/>
          <a:p>
            <a:pPr algn="ctr"/>
            <a:r>
              <a:rPr lang="en-GB" dirty="0"/>
              <a:t>Daily timetable</a:t>
            </a:r>
          </a:p>
        </p:txBody>
      </p:sp>
      <p:sp>
        <p:nvSpPr>
          <p:cNvPr id="3" name="Subtitle 2">
            <a:extLst>
              <a:ext uri="{FF2B5EF4-FFF2-40B4-BE49-F238E27FC236}">
                <a16:creationId xmlns:a16="http://schemas.microsoft.com/office/drawing/2014/main" id="{BA662A63-6E87-8047-379A-3EDE8E56CAA2}"/>
              </a:ext>
            </a:extLst>
          </p:cNvPr>
          <p:cNvSpPr>
            <a:spLocks noGrp="1"/>
          </p:cNvSpPr>
          <p:nvPr>
            <p:ph type="subTitle" idx="1"/>
          </p:nvPr>
        </p:nvSpPr>
        <p:spPr>
          <a:xfrm>
            <a:off x="644979" y="1559377"/>
            <a:ext cx="4073978" cy="4531179"/>
          </a:xfrm>
        </p:spPr>
        <p:txBody>
          <a:bodyPr>
            <a:normAutofit/>
          </a:bodyPr>
          <a:lstStyle/>
          <a:p>
            <a:r>
              <a:rPr lang="en-GB" sz="1600" b="1" dirty="0"/>
              <a:t>Morning Session 8.45-11.45</a:t>
            </a:r>
            <a:endParaRPr lang="en-GB" sz="1600" dirty="0"/>
          </a:p>
          <a:p>
            <a:pPr lvl="0"/>
            <a:r>
              <a:rPr lang="en-GB" sz="1600" dirty="0"/>
              <a:t>Welcome </a:t>
            </a:r>
            <a:r>
              <a:rPr lang="en-GB" sz="1600" dirty="0" smtClean="0"/>
              <a:t>&amp; singing action rhymes</a:t>
            </a:r>
          </a:p>
          <a:p>
            <a:pPr lvl="0"/>
            <a:r>
              <a:rPr lang="en-GB" sz="1600" dirty="0" smtClean="0"/>
              <a:t>Indoor </a:t>
            </a:r>
            <a:r>
              <a:rPr lang="en-GB" sz="1600" dirty="0"/>
              <a:t>provision (called your time)</a:t>
            </a:r>
          </a:p>
          <a:p>
            <a:pPr lvl="0"/>
            <a:r>
              <a:rPr lang="en-GB" sz="1600" dirty="0"/>
              <a:t>Tidy</a:t>
            </a:r>
          </a:p>
          <a:p>
            <a:pPr lvl="0"/>
            <a:r>
              <a:rPr lang="en-GB" sz="1600" dirty="0"/>
              <a:t>Carpet Time (called our time)</a:t>
            </a:r>
          </a:p>
          <a:p>
            <a:pPr lvl="0"/>
            <a:r>
              <a:rPr lang="en-GB" sz="1600" dirty="0"/>
              <a:t>Snack</a:t>
            </a:r>
          </a:p>
          <a:p>
            <a:pPr lvl="0"/>
            <a:r>
              <a:rPr lang="en-GB" sz="1600" dirty="0"/>
              <a:t>Free Flow Indoor &amp; Outdoor Learning (called your time)</a:t>
            </a:r>
          </a:p>
          <a:p>
            <a:pPr lvl="0"/>
            <a:r>
              <a:rPr lang="en-GB" sz="1600" dirty="0"/>
              <a:t>Tidy</a:t>
            </a:r>
          </a:p>
          <a:p>
            <a:pPr lvl="0"/>
            <a:r>
              <a:rPr lang="en-GB" sz="1600" dirty="0"/>
              <a:t>Carpet Time ( called our time)</a:t>
            </a:r>
          </a:p>
          <a:p>
            <a:pPr lvl="0"/>
            <a:r>
              <a:rPr lang="en-GB" sz="1600" dirty="0"/>
              <a:t>Lunch</a:t>
            </a:r>
          </a:p>
        </p:txBody>
      </p:sp>
      <p:sp>
        <p:nvSpPr>
          <p:cNvPr id="4" name="Subtitle 2">
            <a:extLst>
              <a:ext uri="{FF2B5EF4-FFF2-40B4-BE49-F238E27FC236}">
                <a16:creationId xmlns:a16="http://schemas.microsoft.com/office/drawing/2014/main" id="{87263E40-3E94-1DEE-0C79-5A687BC87B9A}"/>
              </a:ext>
            </a:extLst>
          </p:cNvPr>
          <p:cNvSpPr txBox="1">
            <a:spLocks/>
          </p:cNvSpPr>
          <p:nvPr/>
        </p:nvSpPr>
        <p:spPr>
          <a:xfrm>
            <a:off x="5593175" y="1669596"/>
            <a:ext cx="4497881" cy="4114800"/>
          </a:xfrm>
          <a:prstGeom prst="rect">
            <a:avLst/>
          </a:prstGeom>
        </p:spPr>
        <p:txBody>
          <a:bodyPr vert="horz" lIns="91440" tIns="45720" rIns="91440" bIns="45720" rtlCol="0" anchor="t">
            <a:normAutofit/>
          </a:bodyPr>
          <a:lstStyle>
            <a:lvl1pPr marL="0" indent="0" algn="l" defTabSz="914400" rtl="0" eaLnBrk="1" latinLnBrk="0" hangingPunct="1">
              <a:lnSpc>
                <a:spcPct val="120000"/>
              </a:lnSpc>
              <a:spcBef>
                <a:spcPts val="1000"/>
              </a:spcBef>
              <a:buFont typeface="Arial" panose="020B0604020202020204" pitchFamily="34" charset="0"/>
              <a:buNone/>
              <a:defRPr lang="en-US" sz="1200" kern="1200" dirty="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600" b="1" dirty="0"/>
              <a:t>Afternoon Session 12.30-3.30</a:t>
            </a:r>
            <a:endParaRPr lang="en-GB" sz="1600" dirty="0"/>
          </a:p>
          <a:p>
            <a:r>
              <a:rPr lang="en-GB" sz="1600" dirty="0"/>
              <a:t>Outdoor Learning (called your time)</a:t>
            </a:r>
          </a:p>
          <a:p>
            <a:r>
              <a:rPr lang="en-GB" sz="1600" dirty="0"/>
              <a:t>Tidy</a:t>
            </a:r>
          </a:p>
          <a:p>
            <a:r>
              <a:rPr lang="en-GB" sz="1600" dirty="0"/>
              <a:t>Carpet Time (called our time)</a:t>
            </a:r>
          </a:p>
          <a:p>
            <a:r>
              <a:rPr lang="en-GB" sz="1600" dirty="0"/>
              <a:t>Continued Free Flow Learning  (called your time)</a:t>
            </a:r>
          </a:p>
          <a:p>
            <a:r>
              <a:rPr lang="en-GB" sz="1600" dirty="0"/>
              <a:t>Tidy</a:t>
            </a:r>
          </a:p>
          <a:p>
            <a:pPr lvl="0"/>
            <a:r>
              <a:rPr lang="en-GB" sz="1600" dirty="0"/>
              <a:t>Carpet Time ( called our time)</a:t>
            </a:r>
          </a:p>
          <a:p>
            <a:r>
              <a:rPr lang="en-GB" sz="1600" dirty="0"/>
              <a:t>Home Time</a:t>
            </a:r>
          </a:p>
        </p:txBody>
      </p:sp>
    </p:spTree>
    <p:extLst>
      <p:ext uri="{BB962C8B-B14F-4D97-AF65-F5344CB8AC3E}">
        <p14:creationId xmlns:p14="http://schemas.microsoft.com/office/powerpoint/2010/main" val="1100413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3BD34-EEB8-6A28-6F12-3AA046C82E51}"/>
              </a:ext>
            </a:extLst>
          </p:cNvPr>
          <p:cNvSpPr>
            <a:spLocks noGrp="1"/>
          </p:cNvSpPr>
          <p:nvPr>
            <p:ph type="title"/>
          </p:nvPr>
        </p:nvSpPr>
        <p:spPr>
          <a:xfrm>
            <a:off x="4531177" y="459254"/>
            <a:ext cx="2274703" cy="1402204"/>
          </a:xfrm>
        </p:spPr>
        <p:txBody>
          <a:bodyPr/>
          <a:lstStyle/>
          <a:p>
            <a:r>
              <a:rPr lang="en-GB" dirty="0"/>
              <a:t>PE</a:t>
            </a:r>
          </a:p>
        </p:txBody>
      </p:sp>
      <p:sp>
        <p:nvSpPr>
          <p:cNvPr id="3" name="Subtitle 2">
            <a:extLst>
              <a:ext uri="{FF2B5EF4-FFF2-40B4-BE49-F238E27FC236}">
                <a16:creationId xmlns:a16="http://schemas.microsoft.com/office/drawing/2014/main" id="{030A34D8-BAF1-5F84-C2B3-2549BCBE792E}"/>
              </a:ext>
            </a:extLst>
          </p:cNvPr>
          <p:cNvSpPr>
            <a:spLocks noGrp="1"/>
          </p:cNvSpPr>
          <p:nvPr>
            <p:ph type="subTitle" idx="1"/>
          </p:nvPr>
        </p:nvSpPr>
        <p:spPr>
          <a:xfrm>
            <a:off x="1296199" y="1861457"/>
            <a:ext cx="9545971" cy="4612821"/>
          </a:xfrm>
        </p:spPr>
        <p:txBody>
          <a:bodyPr/>
          <a:lstStyle/>
          <a:p>
            <a:r>
              <a:rPr lang="en-GB" sz="1800" b="1" dirty="0"/>
              <a:t>PE Day:</a:t>
            </a:r>
            <a:r>
              <a:rPr lang="en-GB" sz="1800" dirty="0"/>
              <a:t> </a:t>
            </a:r>
            <a:r>
              <a:rPr lang="en-GB" sz="1800" i="1" dirty="0"/>
              <a:t>Tuesday and Wednesday morning </a:t>
            </a:r>
            <a:endParaRPr lang="en-GB" sz="1800" dirty="0"/>
          </a:p>
          <a:p>
            <a:endParaRPr lang="en-GB" sz="1800" dirty="0"/>
          </a:p>
          <a:p>
            <a:r>
              <a:rPr lang="en-GB" sz="1800" dirty="0"/>
              <a:t>Our PE sessions help children develop balance, coordination, and confidence.</a:t>
            </a:r>
          </a:p>
          <a:p>
            <a:endParaRPr lang="en-GB" sz="1800" dirty="0"/>
          </a:p>
          <a:p>
            <a:r>
              <a:rPr lang="en-GB" sz="1800" dirty="0"/>
              <a:t>No special PE kit is required  however we do ask if in the Spring and Summer terms children do not wear tights on PE days, as they do PE with bare feet after the Autumn term</a:t>
            </a:r>
          </a:p>
          <a:p>
            <a:endParaRPr lang="en-GB" dirty="0"/>
          </a:p>
        </p:txBody>
      </p:sp>
    </p:spTree>
    <p:extLst>
      <p:ext uri="{BB962C8B-B14F-4D97-AF65-F5344CB8AC3E}">
        <p14:creationId xmlns:p14="http://schemas.microsoft.com/office/powerpoint/2010/main" val="3971747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44DF3-ECD2-8372-1D3E-233B7807C703}"/>
              </a:ext>
            </a:extLst>
          </p:cNvPr>
          <p:cNvSpPr>
            <a:spLocks noGrp="1"/>
          </p:cNvSpPr>
          <p:nvPr>
            <p:ph type="title"/>
          </p:nvPr>
        </p:nvSpPr>
        <p:spPr>
          <a:xfrm>
            <a:off x="2698628" y="402104"/>
            <a:ext cx="5658468" cy="1296068"/>
          </a:xfrm>
        </p:spPr>
        <p:txBody>
          <a:bodyPr/>
          <a:lstStyle/>
          <a:p>
            <a:pPr algn="ctr"/>
            <a:r>
              <a:rPr lang="en-GB" dirty="0"/>
              <a:t>Library</a:t>
            </a:r>
          </a:p>
        </p:txBody>
      </p:sp>
      <p:sp>
        <p:nvSpPr>
          <p:cNvPr id="3" name="Subtitle 2">
            <a:extLst>
              <a:ext uri="{FF2B5EF4-FFF2-40B4-BE49-F238E27FC236}">
                <a16:creationId xmlns:a16="http://schemas.microsoft.com/office/drawing/2014/main" id="{03100B41-384B-9EE1-656F-1F1E5B7AE00F}"/>
              </a:ext>
            </a:extLst>
          </p:cNvPr>
          <p:cNvSpPr>
            <a:spLocks noGrp="1"/>
          </p:cNvSpPr>
          <p:nvPr>
            <p:ph type="subTitle" idx="1"/>
          </p:nvPr>
        </p:nvSpPr>
        <p:spPr>
          <a:xfrm>
            <a:off x="1632857" y="1453242"/>
            <a:ext cx="7747907" cy="4433207"/>
          </a:xfrm>
        </p:spPr>
        <p:txBody>
          <a:bodyPr>
            <a:normAutofit/>
          </a:bodyPr>
          <a:lstStyle/>
          <a:p>
            <a:r>
              <a:rPr lang="en-GB" sz="1800" b="1" dirty="0"/>
              <a:t>Library Day:</a:t>
            </a:r>
            <a:r>
              <a:rPr lang="en-GB" sz="1800" dirty="0"/>
              <a:t> </a:t>
            </a:r>
            <a:r>
              <a:rPr lang="en-GB" sz="1800" i="1" dirty="0"/>
              <a:t>Monday (Friday for the children who do </a:t>
            </a:r>
            <a:r>
              <a:rPr lang="en-GB" sz="1800" i="1"/>
              <a:t>not attend on a Monday)</a:t>
            </a:r>
            <a:endParaRPr lang="en-GB" sz="1800" dirty="0"/>
          </a:p>
          <a:p>
            <a:endParaRPr lang="en-GB" sz="1800" dirty="0"/>
          </a:p>
          <a:p>
            <a:r>
              <a:rPr lang="en-GB" sz="1800" dirty="0"/>
              <a:t>Children will choose a book to take home. </a:t>
            </a:r>
          </a:p>
          <a:p>
            <a:endParaRPr lang="en-GB" sz="1800" dirty="0"/>
          </a:p>
          <a:p>
            <a:r>
              <a:rPr lang="en-GB" sz="1800" dirty="0"/>
              <a:t>Please return books by the following week so they can choose a new one.</a:t>
            </a:r>
          </a:p>
          <a:p>
            <a:endParaRPr lang="en-GB" sz="1800" dirty="0"/>
          </a:p>
        </p:txBody>
      </p:sp>
    </p:spTree>
    <p:extLst>
      <p:ext uri="{BB962C8B-B14F-4D97-AF65-F5344CB8AC3E}">
        <p14:creationId xmlns:p14="http://schemas.microsoft.com/office/powerpoint/2010/main" val="3650299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D747B-5781-7063-682C-66A15504E2E4}"/>
              </a:ext>
            </a:extLst>
          </p:cNvPr>
          <p:cNvSpPr>
            <a:spLocks noGrp="1"/>
          </p:cNvSpPr>
          <p:nvPr>
            <p:ph type="title"/>
          </p:nvPr>
        </p:nvSpPr>
        <p:spPr>
          <a:xfrm>
            <a:off x="420792" y="459253"/>
            <a:ext cx="11061294" cy="1126479"/>
          </a:xfrm>
        </p:spPr>
        <p:txBody>
          <a:bodyPr/>
          <a:lstStyle/>
          <a:p>
            <a:pPr algn="ctr"/>
            <a:r>
              <a:rPr lang="en-GB" dirty="0"/>
              <a:t>Why Sharing Books is Important</a:t>
            </a:r>
          </a:p>
        </p:txBody>
      </p:sp>
      <p:sp>
        <p:nvSpPr>
          <p:cNvPr id="3" name="Subtitle 2">
            <a:extLst>
              <a:ext uri="{FF2B5EF4-FFF2-40B4-BE49-F238E27FC236}">
                <a16:creationId xmlns:a16="http://schemas.microsoft.com/office/drawing/2014/main" id="{ED9327ED-87C7-45E5-B163-94CC15F8F734}"/>
              </a:ext>
            </a:extLst>
          </p:cNvPr>
          <p:cNvSpPr>
            <a:spLocks noGrp="1"/>
          </p:cNvSpPr>
          <p:nvPr>
            <p:ph type="subTitle" idx="1"/>
          </p:nvPr>
        </p:nvSpPr>
        <p:spPr>
          <a:xfrm>
            <a:off x="709913" y="1585732"/>
            <a:ext cx="11235159" cy="5185458"/>
          </a:xfrm>
        </p:spPr>
        <p:txBody>
          <a:bodyPr>
            <a:normAutofit fontScale="92500" lnSpcReduction="20000"/>
          </a:bodyPr>
          <a:lstStyle/>
          <a:p>
            <a:r>
              <a:rPr lang="en-GB" sz="1800" b="1" dirty="0"/>
              <a:t>Sharing books:</a:t>
            </a:r>
            <a:endParaRPr lang="en-GB" sz="1800" dirty="0"/>
          </a:p>
          <a:p>
            <a:pPr lvl="0"/>
            <a:r>
              <a:rPr lang="en-GB" sz="1800" b="1" dirty="0"/>
              <a:t>Builds language and communication skills</a:t>
            </a:r>
            <a:r>
              <a:rPr lang="en-GB" sz="1800" dirty="0"/>
              <a:t> Listening to stories helps children learn new words, understand sentence patterns, and develop confident speaking skills.</a:t>
            </a:r>
          </a:p>
          <a:p>
            <a:pPr lvl="0"/>
            <a:r>
              <a:rPr lang="en-GB" sz="1800" b="1" dirty="0"/>
              <a:t>Strengthens relationships</a:t>
            </a:r>
            <a:r>
              <a:rPr lang="en-GB" sz="1800" dirty="0"/>
              <a:t> Sharing a book is a calm, cosy moment of connection. It helps children feel safe, loved, and ready to learn.</a:t>
            </a:r>
          </a:p>
          <a:p>
            <a:pPr lvl="0"/>
            <a:r>
              <a:rPr lang="en-GB" sz="1800" b="1" dirty="0"/>
              <a:t>Develops imagination and curiosity</a:t>
            </a:r>
            <a:r>
              <a:rPr lang="en-GB" sz="1800" dirty="0"/>
              <a:t> Stories open up new worlds, ideas, and possibilities. They spark creativity and help children make sense of their own experiences.</a:t>
            </a:r>
          </a:p>
          <a:p>
            <a:pPr lvl="0"/>
            <a:r>
              <a:rPr lang="en-GB" sz="1800" b="1" dirty="0"/>
              <a:t>Supports early reading skills</a:t>
            </a:r>
            <a:r>
              <a:rPr lang="en-GB" sz="1800" dirty="0"/>
              <a:t> Looking at pictures, turning pages, spotting letters, and hearing repeated phrases all build the foundations for future reading.</a:t>
            </a:r>
          </a:p>
          <a:p>
            <a:pPr lvl="0"/>
            <a:r>
              <a:rPr lang="en-GB" sz="1800" b="1" dirty="0"/>
              <a:t>Encourages focus and listening</a:t>
            </a:r>
            <a:r>
              <a:rPr lang="en-GB" sz="1800" dirty="0"/>
              <a:t> Books help children practise sitting, listening, predicting, and remembering — skills they’ll use across the curriculum.</a:t>
            </a:r>
          </a:p>
          <a:p>
            <a:pPr lvl="0"/>
            <a:r>
              <a:rPr lang="en-GB" sz="1800" b="1" dirty="0"/>
              <a:t>Builds confidence and emotional understanding</a:t>
            </a:r>
            <a:r>
              <a:rPr lang="en-GB" sz="1800" dirty="0"/>
              <a:t> Stories help children explore feelings, solve problems, and see themselves in characters and situations.</a:t>
            </a:r>
          </a:p>
          <a:p>
            <a:pPr lvl="0"/>
            <a:r>
              <a:rPr lang="en-GB" sz="1800" b="1" dirty="0"/>
              <a:t>Creates a lifelong love of reading</a:t>
            </a:r>
            <a:r>
              <a:rPr lang="en-GB" sz="1800" dirty="0"/>
              <a:t> Children who enjoy books early are more likely to become confident, enthusiastic readers later on.</a:t>
            </a:r>
          </a:p>
          <a:p>
            <a:endParaRPr lang="en-GB" dirty="0"/>
          </a:p>
        </p:txBody>
      </p:sp>
    </p:spTree>
    <p:extLst>
      <p:ext uri="{BB962C8B-B14F-4D97-AF65-F5344CB8AC3E}">
        <p14:creationId xmlns:p14="http://schemas.microsoft.com/office/powerpoint/2010/main" val="584675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64D86-B388-51CC-924C-B105D10A3C3D}"/>
              </a:ext>
            </a:extLst>
          </p:cNvPr>
          <p:cNvSpPr>
            <a:spLocks noGrp="1"/>
          </p:cNvSpPr>
          <p:nvPr>
            <p:ph type="title"/>
          </p:nvPr>
        </p:nvSpPr>
        <p:spPr>
          <a:xfrm>
            <a:off x="2257756" y="353119"/>
            <a:ext cx="5658468" cy="1010318"/>
          </a:xfrm>
        </p:spPr>
        <p:txBody>
          <a:bodyPr/>
          <a:lstStyle/>
          <a:p>
            <a:pPr algn="ctr"/>
            <a:r>
              <a:rPr lang="en-GB" dirty="0"/>
              <a:t>The Learning Bulletin</a:t>
            </a:r>
          </a:p>
        </p:txBody>
      </p:sp>
      <p:sp>
        <p:nvSpPr>
          <p:cNvPr id="3" name="Subtitle 2">
            <a:extLst>
              <a:ext uri="{FF2B5EF4-FFF2-40B4-BE49-F238E27FC236}">
                <a16:creationId xmlns:a16="http://schemas.microsoft.com/office/drawing/2014/main" id="{AFD0A889-F3E5-172A-1737-D5B1CB01A4C7}"/>
              </a:ext>
            </a:extLst>
          </p:cNvPr>
          <p:cNvSpPr>
            <a:spLocks noGrp="1"/>
          </p:cNvSpPr>
          <p:nvPr>
            <p:ph type="subTitle" idx="1"/>
          </p:nvPr>
        </p:nvSpPr>
        <p:spPr>
          <a:xfrm>
            <a:off x="1461407" y="1200150"/>
            <a:ext cx="7315200" cy="4669971"/>
          </a:xfrm>
        </p:spPr>
        <p:txBody>
          <a:bodyPr/>
          <a:lstStyle/>
          <a:p>
            <a:r>
              <a:rPr lang="en-GB" sz="1800" dirty="0"/>
              <a:t>Our </a:t>
            </a:r>
            <a:r>
              <a:rPr lang="en-GB" sz="1800" b="1" dirty="0"/>
              <a:t>Learning Bulletin</a:t>
            </a:r>
            <a:r>
              <a:rPr lang="en-GB" sz="1800" dirty="0"/>
              <a:t> is a weekly update that:</a:t>
            </a:r>
          </a:p>
          <a:p>
            <a:pPr lvl="0"/>
            <a:r>
              <a:rPr lang="en-GB" sz="1800" dirty="0"/>
              <a:t>Shares what we’re learning in Nursery</a:t>
            </a:r>
          </a:p>
          <a:p>
            <a:pPr lvl="0"/>
            <a:r>
              <a:rPr lang="en-GB" sz="1800" dirty="0"/>
              <a:t>Suggests simple activities you can do at home</a:t>
            </a:r>
          </a:p>
          <a:p>
            <a:pPr lvl="0"/>
            <a:r>
              <a:rPr lang="en-GB" sz="1800" dirty="0"/>
              <a:t>Includes reminders and upcoming events</a:t>
            </a:r>
          </a:p>
          <a:p>
            <a:r>
              <a:rPr lang="en-GB" sz="1800" dirty="0"/>
              <a:t>It’s emailed to parents </a:t>
            </a:r>
          </a:p>
          <a:p>
            <a:r>
              <a:rPr lang="en-GB" sz="1800" dirty="0"/>
              <a:t>It’s a great way to stay connected with your child’s learning.</a:t>
            </a:r>
          </a:p>
          <a:p>
            <a:endParaRPr lang="en-GB" dirty="0"/>
          </a:p>
        </p:txBody>
      </p:sp>
    </p:spTree>
    <p:extLst>
      <p:ext uri="{BB962C8B-B14F-4D97-AF65-F5344CB8AC3E}">
        <p14:creationId xmlns:p14="http://schemas.microsoft.com/office/powerpoint/2010/main" val="2843989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68C68-9A6A-B76C-E834-A8A37A29E3F4}"/>
              </a:ext>
            </a:extLst>
          </p:cNvPr>
          <p:cNvSpPr>
            <a:spLocks noGrp="1"/>
          </p:cNvSpPr>
          <p:nvPr>
            <p:ph type="title"/>
          </p:nvPr>
        </p:nvSpPr>
        <p:spPr>
          <a:xfrm>
            <a:off x="2816751" y="250909"/>
            <a:ext cx="5658468" cy="1323249"/>
          </a:xfrm>
        </p:spPr>
        <p:txBody>
          <a:bodyPr/>
          <a:lstStyle/>
          <a:p>
            <a:r>
              <a:rPr lang="en-GB" dirty="0"/>
              <a:t>Bump the Elephant</a:t>
            </a:r>
          </a:p>
        </p:txBody>
      </p:sp>
      <p:sp>
        <p:nvSpPr>
          <p:cNvPr id="3" name="Subtitle 2">
            <a:extLst>
              <a:ext uri="{FF2B5EF4-FFF2-40B4-BE49-F238E27FC236}">
                <a16:creationId xmlns:a16="http://schemas.microsoft.com/office/drawing/2014/main" id="{656C3AB2-0FA9-8710-2B77-5E78EF545E64}"/>
              </a:ext>
            </a:extLst>
          </p:cNvPr>
          <p:cNvSpPr>
            <a:spLocks noGrp="1"/>
          </p:cNvSpPr>
          <p:nvPr>
            <p:ph type="subTitle" idx="1"/>
          </p:nvPr>
        </p:nvSpPr>
        <p:spPr>
          <a:xfrm>
            <a:off x="1412876" y="1627771"/>
            <a:ext cx="9721969" cy="4252168"/>
          </a:xfrm>
        </p:spPr>
        <p:txBody>
          <a:bodyPr>
            <a:normAutofit/>
          </a:bodyPr>
          <a:lstStyle/>
          <a:p>
            <a:r>
              <a:rPr lang="en-GB" sz="1800" dirty="0"/>
              <a:t>Bump the Elephant is one activity we use to develop communication and  Language skills in Nursery.</a:t>
            </a:r>
          </a:p>
          <a:p>
            <a:r>
              <a:rPr lang="en-GB" sz="1800" dirty="0"/>
              <a:t>Over the year your child will get opportunities to take Bump home for a couple of nights. </a:t>
            </a:r>
          </a:p>
          <a:p>
            <a:r>
              <a:rPr lang="en-GB" sz="1800" dirty="0"/>
              <a:t>We ask you to email or send in photographs, pictures and or mementos of their time together to share with the class. Two or three photographs are sufficient, but we understand you might want to send in a few more if you have had a very special time. The pictures are made into a book that the children enjoy looking at throughout the year. </a:t>
            </a:r>
          </a:p>
        </p:txBody>
      </p:sp>
    </p:spTree>
    <p:extLst>
      <p:ext uri="{BB962C8B-B14F-4D97-AF65-F5344CB8AC3E}">
        <p14:creationId xmlns:p14="http://schemas.microsoft.com/office/powerpoint/2010/main" val="2198452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FAEC6-B1A7-36C4-55C2-0347A4D62B66}"/>
              </a:ext>
            </a:extLst>
          </p:cNvPr>
          <p:cNvSpPr>
            <a:spLocks noGrp="1"/>
          </p:cNvSpPr>
          <p:nvPr>
            <p:ph type="title"/>
          </p:nvPr>
        </p:nvSpPr>
        <p:spPr>
          <a:xfrm>
            <a:off x="554636" y="391798"/>
            <a:ext cx="11325069" cy="1152190"/>
          </a:xfrm>
        </p:spPr>
        <p:txBody>
          <a:bodyPr>
            <a:normAutofit fontScale="90000"/>
          </a:bodyPr>
          <a:lstStyle/>
          <a:p>
            <a:pPr algn="ctr"/>
            <a:r>
              <a:rPr lang="en-GB" b="1" dirty="0"/>
              <a:t>Our Curriculum </a:t>
            </a:r>
            <a:br>
              <a:rPr lang="en-GB" b="1" dirty="0"/>
            </a:br>
            <a:endParaRPr lang="en-GB" dirty="0"/>
          </a:p>
        </p:txBody>
      </p:sp>
      <p:sp>
        <p:nvSpPr>
          <p:cNvPr id="3" name="Subtitle 2">
            <a:extLst>
              <a:ext uri="{FF2B5EF4-FFF2-40B4-BE49-F238E27FC236}">
                <a16:creationId xmlns:a16="http://schemas.microsoft.com/office/drawing/2014/main" id="{ECF1B321-060A-82DF-5176-FD3B5B2E73E9}"/>
              </a:ext>
            </a:extLst>
          </p:cNvPr>
          <p:cNvSpPr>
            <a:spLocks noGrp="1"/>
          </p:cNvSpPr>
          <p:nvPr>
            <p:ph type="subTitle" idx="1"/>
          </p:nvPr>
        </p:nvSpPr>
        <p:spPr>
          <a:xfrm>
            <a:off x="1169044" y="1354238"/>
            <a:ext cx="10468320" cy="5000263"/>
          </a:xfrm>
        </p:spPr>
        <p:txBody>
          <a:bodyPr>
            <a:normAutofit/>
          </a:bodyPr>
          <a:lstStyle/>
          <a:p>
            <a:endParaRPr lang="en-GB" dirty="0"/>
          </a:p>
          <a:p>
            <a:pPr lvl="0"/>
            <a:r>
              <a:rPr lang="en-GB" sz="1400" dirty="0"/>
              <a:t>The Early Years Foundation Stage (EYFS) is all about learning through </a:t>
            </a:r>
            <a:r>
              <a:rPr lang="en-GB" sz="1400" b="1" dirty="0"/>
              <a:t>play, exploration, and curiosity</a:t>
            </a:r>
            <a:r>
              <a:rPr lang="en-GB" sz="1400" dirty="0"/>
              <a:t>.</a:t>
            </a:r>
          </a:p>
          <a:p>
            <a:pPr lvl="0"/>
            <a:r>
              <a:rPr lang="en-GB" sz="1400" dirty="0"/>
              <a:t>It supports children’s development across </a:t>
            </a:r>
            <a:r>
              <a:rPr lang="en-GB" sz="1400" b="1" dirty="0"/>
              <a:t>seven key areas</a:t>
            </a:r>
            <a:r>
              <a:rPr lang="en-GB" sz="1400" dirty="0"/>
              <a:t>:</a:t>
            </a:r>
          </a:p>
          <a:p>
            <a:pPr lvl="1"/>
            <a:r>
              <a:rPr lang="en-GB" sz="1600" b="1" dirty="0"/>
              <a:t>Communication &amp; Language</a:t>
            </a:r>
            <a:endParaRPr lang="en-GB" sz="1600" dirty="0"/>
          </a:p>
          <a:p>
            <a:pPr lvl="1"/>
            <a:r>
              <a:rPr lang="en-GB" sz="1600" b="1" dirty="0"/>
              <a:t>Physical Development</a:t>
            </a:r>
            <a:endParaRPr lang="en-GB" sz="1600" dirty="0"/>
          </a:p>
          <a:p>
            <a:pPr lvl="1"/>
            <a:r>
              <a:rPr lang="en-GB" sz="1600" b="1" dirty="0"/>
              <a:t>Personal, Social &amp; Emotional Development</a:t>
            </a:r>
            <a:endParaRPr lang="en-GB" sz="1600" dirty="0"/>
          </a:p>
          <a:p>
            <a:pPr lvl="1"/>
            <a:r>
              <a:rPr lang="en-GB" sz="1600" b="1" dirty="0"/>
              <a:t>Literacy</a:t>
            </a:r>
            <a:endParaRPr lang="en-GB" sz="1600" dirty="0"/>
          </a:p>
          <a:p>
            <a:pPr lvl="1"/>
            <a:r>
              <a:rPr lang="en-GB" sz="1600" b="1" dirty="0"/>
              <a:t>Maths</a:t>
            </a:r>
            <a:endParaRPr lang="en-GB" sz="1600" dirty="0"/>
          </a:p>
          <a:p>
            <a:pPr lvl="1"/>
            <a:r>
              <a:rPr lang="en-GB" sz="1600" b="1" dirty="0"/>
              <a:t>Understanding the World</a:t>
            </a:r>
            <a:endParaRPr lang="en-GB" sz="1600" dirty="0"/>
          </a:p>
          <a:p>
            <a:pPr lvl="1"/>
            <a:r>
              <a:rPr lang="en-GB" sz="1600" b="1" dirty="0"/>
              <a:t>Expressive Arts &amp; Design</a:t>
            </a:r>
            <a:endParaRPr lang="en-GB" sz="1600" dirty="0"/>
          </a:p>
          <a:p>
            <a:pPr lvl="0"/>
            <a:r>
              <a:rPr lang="en-GB" sz="1400" dirty="0"/>
              <a:t>We focus on building strong foundations: confidence, independence, friendships, and a love of learning.</a:t>
            </a:r>
          </a:p>
          <a:p>
            <a:pPr lvl="0"/>
            <a:r>
              <a:rPr lang="en-GB" sz="1400" dirty="0"/>
              <a:t>Children learn through hands‑on experiences, stories, songs, indoor and outdoor play, and meaningful interactions with adults and friends.</a:t>
            </a:r>
          </a:p>
          <a:p>
            <a:pPr lvl="0"/>
            <a:r>
              <a:rPr lang="en-GB" sz="1400" dirty="0"/>
              <a:t>Our aim is to help every child feel </a:t>
            </a:r>
            <a:r>
              <a:rPr lang="en-GB" sz="1400" b="1" dirty="0"/>
              <a:t>happy, safe, and ready for their next steps</a:t>
            </a:r>
            <a:r>
              <a:rPr lang="en-GB" sz="1400" dirty="0"/>
              <a:t>.</a:t>
            </a:r>
          </a:p>
          <a:p>
            <a:endParaRPr lang="en-GB" dirty="0"/>
          </a:p>
        </p:txBody>
      </p:sp>
    </p:spTree>
    <p:extLst>
      <p:ext uri="{BB962C8B-B14F-4D97-AF65-F5344CB8AC3E}">
        <p14:creationId xmlns:p14="http://schemas.microsoft.com/office/powerpoint/2010/main" val="3157018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E6B97-1378-FF35-3F07-811EB941A9C6}"/>
              </a:ext>
            </a:extLst>
          </p:cNvPr>
          <p:cNvSpPr>
            <a:spLocks noGrp="1"/>
          </p:cNvSpPr>
          <p:nvPr>
            <p:ph type="title"/>
          </p:nvPr>
        </p:nvSpPr>
        <p:spPr>
          <a:xfrm>
            <a:off x="420791" y="459253"/>
            <a:ext cx="10227917" cy="1068605"/>
          </a:xfrm>
        </p:spPr>
        <p:txBody>
          <a:bodyPr/>
          <a:lstStyle/>
          <a:p>
            <a:pPr algn="ctr"/>
            <a:r>
              <a:rPr lang="en-GB" dirty="0"/>
              <a:t>Dates For Your Diary </a:t>
            </a:r>
          </a:p>
        </p:txBody>
      </p:sp>
      <p:sp>
        <p:nvSpPr>
          <p:cNvPr id="3" name="Subtitle 2">
            <a:extLst>
              <a:ext uri="{FF2B5EF4-FFF2-40B4-BE49-F238E27FC236}">
                <a16:creationId xmlns:a16="http://schemas.microsoft.com/office/drawing/2014/main" id="{F33F18A2-7458-38E1-6824-02B1F7D730ED}"/>
              </a:ext>
            </a:extLst>
          </p:cNvPr>
          <p:cNvSpPr>
            <a:spLocks noGrp="1"/>
          </p:cNvSpPr>
          <p:nvPr>
            <p:ph type="subTitle" idx="1"/>
          </p:nvPr>
        </p:nvSpPr>
        <p:spPr>
          <a:xfrm>
            <a:off x="682906" y="1527858"/>
            <a:ext cx="10903352" cy="4490977"/>
          </a:xfrm>
        </p:spPr>
        <p:txBody>
          <a:bodyPr>
            <a:normAutofit fontScale="77500" lnSpcReduction="20000"/>
          </a:bodyPr>
          <a:lstStyle/>
          <a:p>
            <a:r>
              <a:rPr lang="en-GB" sz="2100" dirty="0"/>
              <a:t>Curriculum open </a:t>
            </a:r>
            <a:r>
              <a:rPr lang="en-GB" sz="2100" dirty="0" smtClean="0"/>
              <a:t>days</a:t>
            </a:r>
          </a:p>
          <a:p>
            <a:r>
              <a:rPr lang="en-GB" sz="2100" dirty="0" smtClean="0"/>
              <a:t>Wednesday 14</a:t>
            </a:r>
            <a:r>
              <a:rPr lang="en-GB" sz="2100" baseline="30000" dirty="0" smtClean="0"/>
              <a:t>th</a:t>
            </a:r>
            <a:r>
              <a:rPr lang="en-GB" sz="2100" dirty="0" smtClean="0"/>
              <a:t> October           Physical Development </a:t>
            </a:r>
          </a:p>
          <a:p>
            <a:r>
              <a:rPr lang="en-GB" sz="2100" dirty="0" smtClean="0"/>
              <a:t>Thursday 26</a:t>
            </a:r>
            <a:r>
              <a:rPr lang="en-GB" sz="2100" baseline="30000" dirty="0" smtClean="0"/>
              <a:t>th</a:t>
            </a:r>
            <a:r>
              <a:rPr lang="en-GB" sz="2100" dirty="0" smtClean="0"/>
              <a:t> November           Expressive arts and design</a:t>
            </a:r>
          </a:p>
          <a:p>
            <a:r>
              <a:rPr lang="en-GB" sz="2100" dirty="0" smtClean="0"/>
              <a:t>Wednesday 10</a:t>
            </a:r>
            <a:r>
              <a:rPr lang="en-GB" sz="2100" baseline="30000" dirty="0" smtClean="0"/>
              <a:t>th</a:t>
            </a:r>
            <a:r>
              <a:rPr lang="en-GB" sz="2100" dirty="0" smtClean="0"/>
              <a:t>  February        Communication Language and Literature </a:t>
            </a:r>
          </a:p>
          <a:p>
            <a:r>
              <a:rPr lang="en-GB" sz="2100" dirty="0" smtClean="0"/>
              <a:t>Friday 5</a:t>
            </a:r>
            <a:r>
              <a:rPr lang="en-GB" sz="2100" baseline="30000" dirty="0" smtClean="0"/>
              <a:t>th</a:t>
            </a:r>
            <a:r>
              <a:rPr lang="en-GB" sz="2100" dirty="0" smtClean="0"/>
              <a:t> March                        Mother’s Day Maths ( female relatives)</a:t>
            </a:r>
          </a:p>
          <a:p>
            <a:r>
              <a:rPr lang="en-GB" sz="2100" dirty="0" smtClean="0"/>
              <a:t>Friday 18</a:t>
            </a:r>
            <a:r>
              <a:rPr lang="en-GB" sz="2100" baseline="30000" dirty="0" smtClean="0"/>
              <a:t>th</a:t>
            </a:r>
            <a:r>
              <a:rPr lang="en-GB" sz="2100" dirty="0" smtClean="0"/>
              <a:t> June                      Father’s Day Knowledge and Understanding of the World  (male relatives only)</a:t>
            </a:r>
            <a:endParaRPr lang="en-GB" sz="2100" dirty="0"/>
          </a:p>
          <a:p>
            <a:endParaRPr lang="en-GB" sz="2100" dirty="0"/>
          </a:p>
          <a:p>
            <a:endParaRPr lang="en-GB" sz="2100" dirty="0"/>
          </a:p>
          <a:p>
            <a:endParaRPr lang="en-GB" sz="2100" dirty="0"/>
          </a:p>
          <a:p>
            <a:r>
              <a:rPr lang="en-GB" sz="2100" dirty="0"/>
              <a:t>Parents </a:t>
            </a:r>
            <a:r>
              <a:rPr lang="en-GB" sz="2100" dirty="0" smtClean="0"/>
              <a:t>evening  October 21</a:t>
            </a:r>
            <a:r>
              <a:rPr lang="en-GB" sz="2100" baseline="30000" dirty="0" smtClean="0"/>
              <a:t>st</a:t>
            </a:r>
            <a:r>
              <a:rPr lang="en-GB" sz="2100" dirty="0" smtClean="0"/>
              <a:t> and 22</a:t>
            </a:r>
            <a:r>
              <a:rPr lang="en-GB" sz="2100" baseline="30000" dirty="0" smtClean="0"/>
              <a:t>nd</a:t>
            </a:r>
            <a:r>
              <a:rPr lang="en-GB" sz="2100" dirty="0" smtClean="0"/>
              <a:t> </a:t>
            </a:r>
          </a:p>
          <a:p>
            <a:endParaRPr lang="en-GB" sz="2100" dirty="0"/>
          </a:p>
          <a:p>
            <a:r>
              <a:rPr lang="en-GB" sz="2100" dirty="0" smtClean="0"/>
              <a:t>Forest School day 11</a:t>
            </a:r>
            <a:r>
              <a:rPr lang="en-GB" sz="2100" baseline="30000" dirty="0" smtClean="0"/>
              <a:t>th</a:t>
            </a:r>
            <a:r>
              <a:rPr lang="en-GB" sz="2100" dirty="0" smtClean="0"/>
              <a:t> June</a:t>
            </a:r>
            <a:endParaRPr lang="en-GB" sz="2100"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700235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DECA9-A8D5-4103-8D6B-A63526B38D8C}"/>
              </a:ext>
            </a:extLst>
          </p:cNvPr>
          <p:cNvSpPr>
            <a:spLocks noGrp="1"/>
          </p:cNvSpPr>
          <p:nvPr>
            <p:ph type="title"/>
          </p:nvPr>
        </p:nvSpPr>
        <p:spPr>
          <a:xfrm>
            <a:off x="1703795" y="384302"/>
            <a:ext cx="7642571" cy="882367"/>
          </a:xfrm>
        </p:spPr>
        <p:txBody>
          <a:bodyPr/>
          <a:lstStyle/>
          <a:p>
            <a:pPr algn="ctr"/>
            <a:r>
              <a:rPr lang="en-GB" dirty="0"/>
              <a:t>Communication</a:t>
            </a:r>
          </a:p>
        </p:txBody>
      </p:sp>
      <p:sp>
        <p:nvSpPr>
          <p:cNvPr id="3" name="Subtitle 2">
            <a:extLst>
              <a:ext uri="{FF2B5EF4-FFF2-40B4-BE49-F238E27FC236}">
                <a16:creationId xmlns:a16="http://schemas.microsoft.com/office/drawing/2014/main" id="{8B697C4C-4689-A335-DFDF-C0D595831A56}"/>
              </a:ext>
            </a:extLst>
          </p:cNvPr>
          <p:cNvSpPr>
            <a:spLocks noGrp="1"/>
          </p:cNvSpPr>
          <p:nvPr>
            <p:ph type="subTitle" idx="1"/>
          </p:nvPr>
        </p:nvSpPr>
        <p:spPr>
          <a:xfrm>
            <a:off x="1499016" y="1326630"/>
            <a:ext cx="8072204" cy="4369632"/>
          </a:xfrm>
        </p:spPr>
        <p:txBody>
          <a:bodyPr>
            <a:normAutofit lnSpcReduction="10000"/>
          </a:bodyPr>
          <a:lstStyle/>
          <a:p>
            <a:r>
              <a:rPr lang="en-GB" sz="1600" dirty="0"/>
              <a:t>Communication between families and school is the heartbeat of a child’s success — especially in the early years when children are still finding their feet, their voice, and their confidence.</a:t>
            </a:r>
          </a:p>
          <a:p>
            <a:pPr lvl="0"/>
            <a:r>
              <a:rPr lang="en-GB" sz="1600" dirty="0"/>
              <a:t>When families and school communicate well, children feel safe, understood, and supported.</a:t>
            </a:r>
          </a:p>
          <a:p>
            <a:pPr lvl="0"/>
            <a:r>
              <a:rPr lang="en-GB" sz="1600" dirty="0"/>
              <a:t>Sharing information helps us understand each child as an individual and respond to their needs quickly.</a:t>
            </a:r>
          </a:p>
          <a:p>
            <a:pPr lvl="0"/>
            <a:r>
              <a:rPr lang="en-GB" sz="1600" dirty="0"/>
              <a:t>Learning becomes stronger when it continues at home through reading, chatting, playing, and noticing new skills.</a:t>
            </a:r>
          </a:p>
          <a:p>
            <a:pPr lvl="0"/>
            <a:r>
              <a:rPr lang="en-GB" sz="1600" dirty="0"/>
              <a:t>Early conversations keep small worries small and help us work together to solve problems.</a:t>
            </a:r>
          </a:p>
          <a:p>
            <a:pPr lvl="0"/>
            <a:r>
              <a:rPr lang="en-GB" sz="1600" dirty="0"/>
              <a:t>Strong communication builds trust, strengthens relationships, and creates a positive, connected community around every child.</a:t>
            </a:r>
          </a:p>
          <a:p>
            <a:endParaRPr lang="en-GB" dirty="0"/>
          </a:p>
        </p:txBody>
      </p:sp>
    </p:spTree>
    <p:extLst>
      <p:ext uri="{BB962C8B-B14F-4D97-AF65-F5344CB8AC3E}">
        <p14:creationId xmlns:p14="http://schemas.microsoft.com/office/powerpoint/2010/main" val="500444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39DEA-2BED-2346-FE58-DBE66F9396CB}"/>
              </a:ext>
            </a:extLst>
          </p:cNvPr>
          <p:cNvSpPr>
            <a:spLocks noGrp="1"/>
          </p:cNvSpPr>
          <p:nvPr>
            <p:ph type="title"/>
          </p:nvPr>
        </p:nvSpPr>
        <p:spPr>
          <a:xfrm>
            <a:off x="2667881" y="458234"/>
            <a:ext cx="5658468" cy="1058261"/>
          </a:xfrm>
        </p:spPr>
        <p:txBody>
          <a:bodyPr/>
          <a:lstStyle/>
          <a:p>
            <a:r>
              <a:rPr lang="en-GB" dirty="0"/>
              <a:t>How to Contact us</a:t>
            </a:r>
          </a:p>
        </p:txBody>
      </p:sp>
      <p:sp>
        <p:nvSpPr>
          <p:cNvPr id="3" name="Subtitle 2">
            <a:extLst>
              <a:ext uri="{FF2B5EF4-FFF2-40B4-BE49-F238E27FC236}">
                <a16:creationId xmlns:a16="http://schemas.microsoft.com/office/drawing/2014/main" id="{7BDD00B3-EDBA-4965-B0D2-59735E184E4E}"/>
              </a:ext>
            </a:extLst>
          </p:cNvPr>
          <p:cNvSpPr>
            <a:spLocks noGrp="1"/>
          </p:cNvSpPr>
          <p:nvPr>
            <p:ph type="subTitle" idx="1"/>
          </p:nvPr>
        </p:nvSpPr>
        <p:spPr>
          <a:xfrm>
            <a:off x="1117105" y="1449435"/>
            <a:ext cx="10215617" cy="4795722"/>
          </a:xfrm>
        </p:spPr>
        <p:txBody>
          <a:bodyPr>
            <a:normAutofit/>
          </a:bodyPr>
          <a:lstStyle/>
          <a:p>
            <a:r>
              <a:rPr lang="en-GB" sz="2400" b="1" u="sng" dirty="0"/>
              <a:t>We’re always happy to talk. </a:t>
            </a:r>
          </a:p>
          <a:p>
            <a:r>
              <a:rPr lang="en-GB" sz="2400" dirty="0"/>
              <a:t>You can contact us through:</a:t>
            </a:r>
          </a:p>
          <a:p>
            <a:r>
              <a:rPr lang="en-GB" sz="2400" b="1" dirty="0"/>
              <a:t>Class Email pear@linsladelower.beds.sch.uk</a:t>
            </a:r>
            <a:endParaRPr lang="en-GB" sz="2400" dirty="0"/>
          </a:p>
          <a:p>
            <a:pPr lvl="0"/>
            <a:r>
              <a:rPr lang="en-GB" sz="2400" b="1" dirty="0"/>
              <a:t>School Office:</a:t>
            </a:r>
            <a:r>
              <a:rPr lang="en-GB" sz="2400" dirty="0"/>
              <a:t> </a:t>
            </a:r>
            <a:r>
              <a:rPr lang="en-GB" sz="2400" b="1" dirty="0"/>
              <a:t>office@linsladelower.beds.sch.uk</a:t>
            </a:r>
            <a:endParaRPr lang="en-GB" sz="2400" dirty="0"/>
          </a:p>
          <a:p>
            <a:pPr lvl="0"/>
            <a:r>
              <a:rPr lang="en-GB" sz="2400" b="1" dirty="0"/>
              <a:t>Quick chats at drop-off or pick-up</a:t>
            </a:r>
            <a:r>
              <a:rPr lang="en-GB" sz="2400" dirty="0"/>
              <a:t>) For longer conversations, please arrange a meeting — we’re always here to support you.</a:t>
            </a:r>
          </a:p>
          <a:p>
            <a:pPr lvl="0"/>
            <a:r>
              <a:rPr lang="en-GB" sz="2400" dirty="0"/>
              <a:t>By Telephone:  01525372085</a:t>
            </a:r>
          </a:p>
          <a:p>
            <a:endParaRPr lang="en-GB" dirty="0"/>
          </a:p>
        </p:txBody>
      </p:sp>
    </p:spTree>
    <p:extLst>
      <p:ext uri="{BB962C8B-B14F-4D97-AF65-F5344CB8AC3E}">
        <p14:creationId xmlns:p14="http://schemas.microsoft.com/office/powerpoint/2010/main" val="240135587"/>
      </p:ext>
    </p:extLst>
  </p:cSld>
  <p:clrMapOvr>
    <a:masterClrMapping/>
  </p:clrMapOvr>
</p:sld>
</file>

<file path=ppt/theme/theme1.xml><?xml version="1.0" encoding="utf-8"?>
<a:theme xmlns:a="http://schemas.openxmlformats.org/drawingml/2006/main" name="Film Burn">
  <a:themeElements>
    <a:clrScheme name="Custom 2">
      <a:dk1>
        <a:srgbClr val="09090C"/>
      </a:dk1>
      <a:lt1>
        <a:sysClr val="window" lastClr="FFFFFF"/>
      </a:lt1>
      <a:dk2>
        <a:srgbClr val="000000"/>
      </a:dk2>
      <a:lt2>
        <a:srgbClr val="F9EFEC"/>
      </a:lt2>
      <a:accent1>
        <a:srgbClr val="CB49B2"/>
      </a:accent1>
      <a:accent2>
        <a:srgbClr val="7C3191"/>
      </a:accent2>
      <a:accent3>
        <a:srgbClr val="E95D48"/>
      </a:accent3>
      <a:accent4>
        <a:srgbClr val="F08E6B"/>
      </a:accent4>
      <a:accent5>
        <a:srgbClr val="D93752"/>
      </a:accent5>
      <a:accent6>
        <a:srgbClr val="EE7345"/>
      </a:accent6>
      <a:hlink>
        <a:srgbClr val="CB49B2"/>
      </a:hlink>
      <a:folHlink>
        <a:srgbClr val="E95D48"/>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ilm burn" id="{4524321E-1019-4E52-AA1C-5D37B75CD749}" vid="{4A46179B-AA1B-40E1-9320-430DA2EBD8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Film Burn</Template>
  <TotalTime>11</TotalTime>
  <Words>968</Words>
  <Application>Microsoft Office PowerPoint</Application>
  <PresentationFormat>Widescreen</PresentationFormat>
  <Paragraphs>110</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Arial</vt:lpstr>
      <vt:lpstr>Neue Haas Grotesk Text Pro</vt:lpstr>
      <vt:lpstr>Film Burn</vt:lpstr>
      <vt:lpstr>Welcome to Pear Class</vt:lpstr>
      <vt:lpstr>Meet the Team</vt:lpstr>
      <vt:lpstr>Our Ethos</vt:lpstr>
      <vt:lpstr>Daily timetable</vt:lpstr>
      <vt:lpstr>PE</vt:lpstr>
      <vt:lpstr>Library</vt:lpstr>
      <vt:lpstr>Why Sharing Books is Important</vt:lpstr>
      <vt:lpstr>The Learning Bulletin</vt:lpstr>
      <vt:lpstr>Bump the Elephant</vt:lpstr>
      <vt:lpstr>Our Curriculum  </vt:lpstr>
      <vt:lpstr>Dates For Your Diary </vt:lpstr>
      <vt:lpstr>Communication</vt:lpstr>
      <vt:lpstr>How to 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Pear Class</dc:title>
  <dc:creator>Sue Tomes-Rolt</dc:creator>
  <cp:lastModifiedBy>Sue Tomes-Rolt</cp:lastModifiedBy>
  <cp:revision>4</cp:revision>
  <dcterms:created xsi:type="dcterms:W3CDTF">2026-09-07T20:23:39Z</dcterms:created>
  <dcterms:modified xsi:type="dcterms:W3CDTF">2026-09-10T15:45:26Z</dcterms:modified>
</cp:coreProperties>
</file>