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65938" cy="9998075"/>
  <p:embeddedFontLst>
    <p:embeddedFont>
      <p:font typeface="Candara" panose="020E0502030303020204" pitchFamily="34"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4" roundtripDataSignature="AMtx7midvSLZ9B4YVNC13t66GAbTgM2zX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4525" y="749850"/>
            <a:ext cx="4577500" cy="3749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6575" y="4749075"/>
            <a:ext cx="5492725" cy="449912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60050406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1: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p1: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7930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2: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6" name="Google Shape;136;p2: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86576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3: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3: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26370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4: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8" name="Google Shape;148;p4: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99227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5: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4" name="Google Shape;154;p5: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1218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6: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6: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6315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7: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6" name="Google Shape;166;p7: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2375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8: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8: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8430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9: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9: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15499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1: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4" name="Google Shape;184;p11: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1727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2: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12: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2793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13: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6" name="Google Shape;196;p13: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65240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4: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14: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217017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16:notes"/>
          <p:cNvSpPr txBox="1">
            <a:spLocks noGrp="1"/>
          </p:cNvSpPr>
          <p:nvPr>
            <p:ph type="body" idx="1"/>
          </p:nvPr>
        </p:nvSpPr>
        <p:spPr>
          <a:xfrm>
            <a:off x="686575" y="4749075"/>
            <a:ext cx="5492725" cy="449912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8" name="Google Shape;208;p16:notes"/>
          <p:cNvSpPr>
            <a:spLocks noGrp="1" noRot="1" noChangeAspect="1"/>
          </p:cNvSpPr>
          <p:nvPr>
            <p:ph type="sldImg" idx="2"/>
          </p:nvPr>
        </p:nvSpPr>
        <p:spPr>
          <a:xfrm>
            <a:off x="933450" y="749300"/>
            <a:ext cx="4999038" cy="37496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81729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8"/>
        <p:cNvGrpSpPr/>
        <p:nvPr/>
      </p:nvGrpSpPr>
      <p:grpSpPr>
        <a:xfrm>
          <a:off x="0" y="0"/>
          <a:ext cx="0" cy="0"/>
          <a:chOff x="0" y="0"/>
          <a:chExt cx="0" cy="0"/>
        </a:xfrm>
      </p:grpSpPr>
      <p:sp>
        <p:nvSpPr>
          <p:cNvPr id="19" name="Google Shape;19;p18"/>
          <p:cNvSpPr/>
          <p:nvPr/>
        </p:nvSpPr>
        <p:spPr>
          <a:xfrm>
            <a:off x="228600" y="228600"/>
            <a:ext cx="8695944" cy="6035040"/>
          </a:xfrm>
          <a:prstGeom prst="roundRect">
            <a:avLst>
              <a:gd name="adj" fmla="val 1272"/>
            </a:avLst>
          </a:prstGeom>
          <a:gradFill>
            <a:gsLst>
              <a:gs pos="0">
                <a:srgbClr val="0293E0"/>
              </a:gs>
              <a:gs pos="100000">
                <a:srgbClr val="81D2FE"/>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nvGrpSpPr>
          <p:cNvPr id="20" name="Google Shape;20;p18"/>
          <p:cNvGrpSpPr/>
          <p:nvPr/>
        </p:nvGrpSpPr>
        <p:grpSpPr>
          <a:xfrm>
            <a:off x="211665" y="5353963"/>
            <a:ext cx="8723376" cy="1331580"/>
            <a:chOff x="-3905250" y="4294188"/>
            <a:chExt cx="13011150" cy="1892300"/>
          </a:xfrm>
        </p:grpSpPr>
        <p:sp>
          <p:nvSpPr>
            <p:cNvPr id="21" name="Google Shape;21;p18"/>
            <p:cNvSpPr/>
            <p:nvPr/>
          </p:nvSpPr>
          <p:spPr>
            <a:xfrm>
              <a:off x="4810125" y="4500563"/>
              <a:ext cx="4295775" cy="1016000"/>
            </a:xfrm>
            <a:custGeom>
              <a:avLst/>
              <a:gdLst/>
              <a:ahLst/>
              <a:cxnLst/>
              <a:rect l="l" t="t" r="r" b="b"/>
              <a:pathLst>
                <a:path w="2706" h="640" extrusionOk="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22" name="Google Shape;22;p18"/>
            <p:cNvSpPr/>
            <p:nvPr/>
          </p:nvSpPr>
          <p:spPr>
            <a:xfrm>
              <a:off x="-309563" y="4318000"/>
              <a:ext cx="8280401" cy="1209675"/>
            </a:xfrm>
            <a:custGeom>
              <a:avLst/>
              <a:gdLst/>
              <a:ahLst/>
              <a:cxnLst/>
              <a:rect l="l" t="t" r="r" b="b"/>
              <a:pathLst>
                <a:path w="5216" h="762" extrusionOk="0">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23" name="Google Shape;23;p18"/>
            <p:cNvSpPr/>
            <p:nvPr/>
          </p:nvSpPr>
          <p:spPr>
            <a:xfrm>
              <a:off x="3175" y="4335463"/>
              <a:ext cx="8166100" cy="1101725"/>
            </a:xfrm>
            <a:custGeom>
              <a:avLst/>
              <a:gdLst/>
              <a:ahLst/>
              <a:cxnLst/>
              <a:rect l="l" t="t" r="r" b="b"/>
              <a:pathLst>
                <a:path w="5144" h="694" extrusionOk="0">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24" name="Google Shape;24;p18"/>
            <p:cNvSpPr/>
            <p:nvPr/>
          </p:nvSpPr>
          <p:spPr>
            <a:xfrm>
              <a:off x="4156075" y="4316413"/>
              <a:ext cx="4940300" cy="927100"/>
            </a:xfrm>
            <a:custGeom>
              <a:avLst/>
              <a:gdLst/>
              <a:ahLst/>
              <a:cxnLst/>
              <a:rect l="l" t="t" r="r" b="b"/>
              <a:pathLst>
                <a:path w="3112" h="584" extrusionOk="0">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25" name="Google Shape;25;p18"/>
            <p:cNvSpPr/>
            <p:nvPr/>
          </p:nvSpPr>
          <p:spPr>
            <a:xfrm>
              <a:off x="-3905250" y="4294188"/>
              <a:ext cx="13011150" cy="1892300"/>
            </a:xfrm>
            <a:custGeom>
              <a:avLst/>
              <a:gdLst/>
              <a:ahLst/>
              <a:cxnLst/>
              <a:rect l="l" t="t" r="r" b="b"/>
              <a:pathLst>
                <a:path w="8196" h="1192" extrusionOk="0">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grpSp>
      <p:sp>
        <p:nvSpPr>
          <p:cNvPr id="26" name="Google Shape;26;p18"/>
          <p:cNvSpPr txBox="1">
            <a:spLocks noGrp="1"/>
          </p:cNvSpPr>
          <p:nvPr>
            <p:ph type="ctrTitle"/>
          </p:nvPr>
        </p:nvSpPr>
        <p:spPr>
          <a:xfrm>
            <a:off x="685800" y="1600200"/>
            <a:ext cx="7772400" cy="1780108"/>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Clr>
                <a:srgbClr val="FFFFFF"/>
              </a:buClr>
              <a:buSzPts val="4400"/>
              <a:buFont typeface="Candara"/>
              <a:buNone/>
              <a:defRPr sz="44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8"/>
          <p:cNvSpPr txBox="1">
            <a:spLocks noGrp="1"/>
          </p:cNvSpPr>
          <p:nvPr>
            <p:ph type="subTitle" idx="1"/>
          </p:nvPr>
        </p:nvSpPr>
        <p:spPr>
          <a:xfrm>
            <a:off x="1371600" y="3556001"/>
            <a:ext cx="6400800" cy="1473200"/>
          </a:xfrm>
          <a:prstGeom prst="rect">
            <a:avLst/>
          </a:prstGeom>
          <a:noFill/>
          <a:ln>
            <a:noFill/>
          </a:ln>
        </p:spPr>
        <p:txBody>
          <a:bodyPr spcFirstLastPara="1" wrap="square" lIns="91425" tIns="45700" rIns="91425" bIns="45700" anchor="t" anchorCtr="0">
            <a:normAutofit/>
          </a:bodyPr>
          <a:lstStyle>
            <a:lvl1pPr lvl="0" algn="ctr">
              <a:spcBef>
                <a:spcPts val="400"/>
              </a:spcBef>
              <a:spcAft>
                <a:spcPts val="0"/>
              </a:spcAft>
              <a:buSzPts val="2000"/>
              <a:buNone/>
              <a:defRPr sz="2000">
                <a:solidFill>
                  <a:srgbClr val="FFFFFF"/>
                </a:solidFill>
              </a:defRPr>
            </a:lvl1pPr>
            <a:lvl2pPr lvl="1" algn="ctr">
              <a:spcBef>
                <a:spcPts val="440"/>
              </a:spcBef>
              <a:spcAft>
                <a:spcPts val="0"/>
              </a:spcAft>
              <a:buSzPts val="2200"/>
              <a:buNone/>
              <a:defRPr>
                <a:solidFill>
                  <a:srgbClr val="888888"/>
                </a:solidFill>
              </a:defRPr>
            </a:lvl2pPr>
            <a:lvl3pPr lvl="2" algn="ctr">
              <a:spcBef>
                <a:spcPts val="400"/>
              </a:spcBef>
              <a:spcAft>
                <a:spcPts val="0"/>
              </a:spcAft>
              <a:buSzPts val="2000"/>
              <a:buNone/>
              <a:defRPr>
                <a:solidFill>
                  <a:srgbClr val="888888"/>
                </a:solidFill>
              </a:defRPr>
            </a:lvl3pPr>
            <a:lvl4pPr lvl="3" algn="ctr">
              <a:spcBef>
                <a:spcPts val="360"/>
              </a:spcBef>
              <a:spcAft>
                <a:spcPts val="0"/>
              </a:spcAft>
              <a:buSzPts val="1800"/>
              <a:buNone/>
              <a:defRPr>
                <a:solidFill>
                  <a:srgbClr val="888888"/>
                </a:solidFill>
              </a:defRPr>
            </a:lvl4pPr>
            <a:lvl5pPr lvl="4" algn="ctr">
              <a:spcBef>
                <a:spcPts val="320"/>
              </a:spcBef>
              <a:spcAft>
                <a:spcPts val="0"/>
              </a:spcAft>
              <a:buSzPts val="1600"/>
              <a:buNone/>
              <a:defRPr>
                <a:solidFill>
                  <a:srgbClr val="888888"/>
                </a:solidFill>
              </a:defRPr>
            </a:lvl5pPr>
            <a:lvl6pPr lvl="5" algn="ctr">
              <a:spcBef>
                <a:spcPts val="384"/>
              </a:spcBef>
              <a:spcAft>
                <a:spcPts val="0"/>
              </a:spcAft>
              <a:buSzPts val="1400"/>
              <a:buNone/>
              <a:defRPr>
                <a:solidFill>
                  <a:srgbClr val="888888"/>
                </a:solidFill>
              </a:defRPr>
            </a:lvl6pPr>
            <a:lvl7pPr lvl="6" algn="ctr">
              <a:spcBef>
                <a:spcPts val="384"/>
              </a:spcBef>
              <a:spcAft>
                <a:spcPts val="0"/>
              </a:spcAft>
              <a:buSzPts val="1400"/>
              <a:buNone/>
              <a:defRPr>
                <a:solidFill>
                  <a:srgbClr val="888888"/>
                </a:solidFill>
              </a:defRPr>
            </a:lvl7pPr>
            <a:lvl8pPr lvl="7" algn="ctr">
              <a:spcBef>
                <a:spcPts val="384"/>
              </a:spcBef>
              <a:spcAft>
                <a:spcPts val="0"/>
              </a:spcAft>
              <a:buSzPts val="1400"/>
              <a:buNone/>
              <a:defRPr>
                <a:solidFill>
                  <a:srgbClr val="888888"/>
                </a:solidFill>
              </a:defRPr>
            </a:lvl8pPr>
            <a:lvl9pPr lvl="8" algn="ctr">
              <a:spcBef>
                <a:spcPts val="384"/>
              </a:spcBef>
              <a:spcAft>
                <a:spcPts val="0"/>
              </a:spcAft>
              <a:buSzPts val="1400"/>
              <a:buNone/>
              <a:defRPr>
                <a:solidFill>
                  <a:srgbClr val="888888"/>
                </a:solidFill>
              </a:defRPr>
            </a:lvl9pPr>
          </a:lstStyle>
          <a:p>
            <a:endParaRPr/>
          </a:p>
        </p:txBody>
      </p:sp>
      <p:sp>
        <p:nvSpPr>
          <p:cNvPr id="28" name="Google Shape;28;p18"/>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18"/>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8"/>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1"/>
        <p:cNvGrpSpPr/>
        <p:nvPr/>
      </p:nvGrpSpPr>
      <p:grpSpPr>
        <a:xfrm>
          <a:off x="0" y="0"/>
          <a:ext cx="0" cy="0"/>
          <a:chOff x="0" y="0"/>
          <a:chExt cx="0" cy="0"/>
        </a:xfrm>
      </p:grpSpPr>
      <p:sp>
        <p:nvSpPr>
          <p:cNvPr id="32" name="Google Shape;32;p19"/>
          <p:cNvSpPr txBox="1">
            <a:spLocks noGrp="1"/>
          </p:cNvSpPr>
          <p:nvPr>
            <p:ph type="body" idx="1"/>
          </p:nvPr>
        </p:nvSpPr>
        <p:spPr>
          <a:xfrm>
            <a:off x="872067" y="2675467"/>
            <a:ext cx="7408333" cy="3450696"/>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SzPts val="1800"/>
              <a:buChar char="*"/>
              <a:defRPr/>
            </a:lvl1pPr>
            <a:lvl2pPr marL="914400" lvl="1" indent="-342900" algn="l">
              <a:spcBef>
                <a:spcPts val="360"/>
              </a:spcBef>
              <a:spcAft>
                <a:spcPts val="0"/>
              </a:spcAft>
              <a:buSzPts val="1800"/>
              <a:buChar char="*"/>
              <a:defRPr/>
            </a:lvl2pPr>
            <a:lvl3pPr marL="1371600" lvl="2" indent="-342900" algn="l">
              <a:spcBef>
                <a:spcPts val="360"/>
              </a:spcBef>
              <a:spcAft>
                <a:spcPts val="0"/>
              </a:spcAft>
              <a:buSzPts val="180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84"/>
              </a:spcBef>
              <a:spcAft>
                <a:spcPts val="0"/>
              </a:spcAft>
              <a:buSzPts val="1800"/>
              <a:buChar char="●"/>
              <a:defRPr/>
            </a:lvl6pPr>
            <a:lvl7pPr marL="3200400" lvl="6" indent="-342900" algn="l">
              <a:spcBef>
                <a:spcPts val="384"/>
              </a:spcBef>
              <a:spcAft>
                <a:spcPts val="0"/>
              </a:spcAft>
              <a:buSzPts val="1800"/>
              <a:buChar char="●"/>
              <a:defRPr/>
            </a:lvl7pPr>
            <a:lvl8pPr marL="3657600" lvl="7" indent="-342900" algn="l">
              <a:spcBef>
                <a:spcPts val="384"/>
              </a:spcBef>
              <a:spcAft>
                <a:spcPts val="0"/>
              </a:spcAft>
              <a:buSzPts val="1800"/>
              <a:buChar char="●"/>
              <a:defRPr/>
            </a:lvl8pPr>
            <a:lvl9pPr marL="4114800" lvl="8" indent="-342900" algn="l">
              <a:spcBef>
                <a:spcPts val="384"/>
              </a:spcBef>
              <a:spcAft>
                <a:spcPts val="0"/>
              </a:spcAft>
              <a:buSzPts val="1800"/>
              <a:buChar char="●"/>
              <a:defRPr/>
            </a:lvl9pPr>
          </a:lstStyle>
          <a:p>
            <a:endParaRPr/>
          </a:p>
        </p:txBody>
      </p:sp>
      <p:sp>
        <p:nvSpPr>
          <p:cNvPr id="33" name="Google Shape;33;p19"/>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9"/>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9"/>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36" name="Google Shape;36;p19"/>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37"/>
        <p:cNvGrpSpPr/>
        <p:nvPr/>
      </p:nvGrpSpPr>
      <p:grpSpPr>
        <a:xfrm>
          <a:off x="0" y="0"/>
          <a:ext cx="0" cy="0"/>
          <a:chOff x="0" y="0"/>
          <a:chExt cx="0" cy="0"/>
        </a:xfrm>
      </p:grpSpPr>
      <p:sp>
        <p:nvSpPr>
          <p:cNvPr id="38" name="Google Shape;38;p20"/>
          <p:cNvSpPr/>
          <p:nvPr/>
        </p:nvSpPr>
        <p:spPr>
          <a:xfrm>
            <a:off x="228600" y="228600"/>
            <a:ext cx="8695944" cy="4736592"/>
          </a:xfrm>
          <a:prstGeom prst="roundRect">
            <a:avLst>
              <a:gd name="adj" fmla="val 1272"/>
            </a:avLst>
          </a:prstGeom>
          <a:gradFill>
            <a:gsLst>
              <a:gs pos="0">
                <a:srgbClr val="0293E0"/>
              </a:gs>
              <a:gs pos="100000">
                <a:srgbClr val="81D2FE"/>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39" name="Google Shape;39;p20"/>
          <p:cNvSpPr/>
          <p:nvPr/>
        </p:nvSpPr>
        <p:spPr>
          <a:xfrm>
            <a:off x="6047438" y="4203592"/>
            <a:ext cx="2876429" cy="714026"/>
          </a:xfrm>
          <a:custGeom>
            <a:avLst/>
            <a:gdLst/>
            <a:ahLst/>
            <a:cxnLst/>
            <a:rect l="l" t="t" r="r" b="b"/>
            <a:pathLst>
              <a:path w="2706" h="640" extrusionOk="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40" name="Google Shape;40;p20"/>
          <p:cNvSpPr/>
          <p:nvPr/>
        </p:nvSpPr>
        <p:spPr>
          <a:xfrm>
            <a:off x="2619320" y="4075290"/>
            <a:ext cx="5544515" cy="850138"/>
          </a:xfrm>
          <a:custGeom>
            <a:avLst/>
            <a:gdLst/>
            <a:ahLst/>
            <a:cxnLst/>
            <a:rect l="l" t="t" r="r" b="b"/>
            <a:pathLst>
              <a:path w="5216" h="762" extrusionOk="0">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41" name="Google Shape;41;p20"/>
          <p:cNvSpPr/>
          <p:nvPr/>
        </p:nvSpPr>
        <p:spPr>
          <a:xfrm>
            <a:off x="2828728" y="4087562"/>
            <a:ext cx="5467980" cy="774272"/>
          </a:xfrm>
          <a:custGeom>
            <a:avLst/>
            <a:gdLst/>
            <a:ahLst/>
            <a:cxnLst/>
            <a:rect l="l" t="t" r="r" b="b"/>
            <a:pathLst>
              <a:path w="5144" h="694" extrusionOk="0">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42" name="Google Shape;42;p20"/>
          <p:cNvSpPr/>
          <p:nvPr/>
        </p:nvSpPr>
        <p:spPr>
          <a:xfrm>
            <a:off x="5609489" y="4074174"/>
            <a:ext cx="3308000" cy="651549"/>
          </a:xfrm>
          <a:custGeom>
            <a:avLst/>
            <a:gdLst/>
            <a:ahLst/>
            <a:cxnLst/>
            <a:rect l="l" t="t" r="r" b="b"/>
            <a:pathLst>
              <a:path w="3112" h="584" extrusionOk="0">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43" name="Google Shape;43;p20"/>
          <p:cNvSpPr/>
          <p:nvPr/>
        </p:nvSpPr>
        <p:spPr>
          <a:xfrm>
            <a:off x="211665" y="4058555"/>
            <a:ext cx="8723376" cy="1329874"/>
          </a:xfrm>
          <a:custGeom>
            <a:avLst/>
            <a:gdLst/>
            <a:ahLst/>
            <a:cxnLst/>
            <a:rect l="l" t="t" r="r" b="b"/>
            <a:pathLst>
              <a:path w="8196" h="1192" extrusionOk="0">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44" name="Google Shape;44;p20"/>
          <p:cNvSpPr txBox="1">
            <a:spLocks noGrp="1"/>
          </p:cNvSpPr>
          <p:nvPr>
            <p:ph type="title"/>
          </p:nvPr>
        </p:nvSpPr>
        <p:spPr>
          <a:xfrm>
            <a:off x="690032" y="2463560"/>
            <a:ext cx="7772400" cy="1524000"/>
          </a:xfrm>
          <a:prstGeom prst="rect">
            <a:avLst/>
          </a:prstGeom>
          <a:noFill/>
          <a:ln>
            <a:noFill/>
          </a:ln>
        </p:spPr>
        <p:txBody>
          <a:bodyPr spcFirstLastPara="1" wrap="square" lIns="91425" tIns="45700" rIns="91425" bIns="45700" anchor="t" anchorCtr="0">
            <a:normAutofit/>
          </a:bodyPr>
          <a:lstStyle>
            <a:lvl1pPr lvl="0" algn="ctr">
              <a:spcBef>
                <a:spcPts val="0"/>
              </a:spcBef>
              <a:spcAft>
                <a:spcPts val="0"/>
              </a:spcAft>
              <a:buClr>
                <a:srgbClr val="FFFFFF"/>
              </a:buClr>
              <a:buSzPts val="4400"/>
              <a:buFont typeface="Candara"/>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body" idx="1"/>
          </p:nvPr>
        </p:nvSpPr>
        <p:spPr>
          <a:xfrm>
            <a:off x="1367365" y="1437448"/>
            <a:ext cx="6417734" cy="939801"/>
          </a:xfrm>
          <a:prstGeom prst="rect">
            <a:avLst/>
          </a:prstGeom>
          <a:noFill/>
          <a:ln>
            <a:noFill/>
          </a:ln>
        </p:spPr>
        <p:txBody>
          <a:bodyPr spcFirstLastPara="1" wrap="square" lIns="91425" tIns="45700" rIns="91425" bIns="45700" anchor="b" anchorCtr="0">
            <a:normAutofit/>
          </a:bodyPr>
          <a:lstStyle>
            <a:lvl1pPr marL="457200" lvl="0" indent="-228600" algn="ctr">
              <a:spcBef>
                <a:spcPts val="400"/>
              </a:spcBef>
              <a:spcAft>
                <a:spcPts val="0"/>
              </a:spcAft>
              <a:buSzPts val="2000"/>
              <a:buNone/>
              <a:defRPr sz="2000">
                <a:solidFill>
                  <a:srgbClr val="FFFFFF"/>
                </a:solidFill>
              </a:defRPr>
            </a:lvl1pPr>
            <a:lvl2pPr marL="914400" lvl="1" indent="-228600" algn="l">
              <a:spcBef>
                <a:spcPts val="360"/>
              </a:spcBef>
              <a:spcAft>
                <a:spcPts val="0"/>
              </a:spcAft>
              <a:buSzPts val="1800"/>
              <a:buNone/>
              <a:defRPr sz="1800">
                <a:solidFill>
                  <a:srgbClr val="888888"/>
                </a:solidFill>
              </a:defRPr>
            </a:lvl2pPr>
            <a:lvl3pPr marL="1371600" lvl="2" indent="-228600" algn="l">
              <a:spcBef>
                <a:spcPts val="320"/>
              </a:spcBef>
              <a:spcAft>
                <a:spcPts val="0"/>
              </a:spcAft>
              <a:buSzPts val="1600"/>
              <a:buNone/>
              <a:defRPr sz="1600">
                <a:solidFill>
                  <a:srgbClr val="888888"/>
                </a:solidFill>
              </a:defRPr>
            </a:lvl3pPr>
            <a:lvl4pPr marL="1828800" lvl="3" indent="-228600" algn="l">
              <a:spcBef>
                <a:spcPts val="280"/>
              </a:spcBef>
              <a:spcAft>
                <a:spcPts val="0"/>
              </a:spcAft>
              <a:buSzPts val="1400"/>
              <a:buNone/>
              <a:defRPr sz="1400">
                <a:solidFill>
                  <a:srgbClr val="888888"/>
                </a:solidFill>
              </a:defRPr>
            </a:lvl4pPr>
            <a:lvl5pPr marL="2286000" lvl="4" indent="-228600" algn="l">
              <a:spcBef>
                <a:spcPts val="280"/>
              </a:spcBef>
              <a:spcAft>
                <a:spcPts val="0"/>
              </a:spcAft>
              <a:buSzPts val="1400"/>
              <a:buNone/>
              <a:defRPr sz="1400">
                <a:solidFill>
                  <a:srgbClr val="888888"/>
                </a:solidFill>
              </a:defRPr>
            </a:lvl5pPr>
            <a:lvl6pPr marL="2743200" lvl="5" indent="-228600" algn="l">
              <a:spcBef>
                <a:spcPts val="384"/>
              </a:spcBef>
              <a:spcAft>
                <a:spcPts val="0"/>
              </a:spcAft>
              <a:buSzPts val="1400"/>
              <a:buNone/>
              <a:defRPr sz="1400">
                <a:solidFill>
                  <a:srgbClr val="888888"/>
                </a:solidFill>
              </a:defRPr>
            </a:lvl6pPr>
            <a:lvl7pPr marL="3200400" lvl="6" indent="-228600" algn="l">
              <a:spcBef>
                <a:spcPts val="384"/>
              </a:spcBef>
              <a:spcAft>
                <a:spcPts val="0"/>
              </a:spcAft>
              <a:buSzPts val="1400"/>
              <a:buNone/>
              <a:defRPr sz="1400">
                <a:solidFill>
                  <a:srgbClr val="888888"/>
                </a:solidFill>
              </a:defRPr>
            </a:lvl7pPr>
            <a:lvl8pPr marL="3657600" lvl="7" indent="-228600" algn="l">
              <a:spcBef>
                <a:spcPts val="384"/>
              </a:spcBef>
              <a:spcAft>
                <a:spcPts val="0"/>
              </a:spcAft>
              <a:buSzPts val="1400"/>
              <a:buNone/>
              <a:defRPr sz="1400">
                <a:solidFill>
                  <a:srgbClr val="888888"/>
                </a:solidFill>
              </a:defRPr>
            </a:lvl8pPr>
            <a:lvl9pPr marL="4114800" lvl="8" indent="-228600" algn="l">
              <a:spcBef>
                <a:spcPts val="384"/>
              </a:spcBef>
              <a:spcAft>
                <a:spcPts val="0"/>
              </a:spcAft>
              <a:buSzPts val="1400"/>
              <a:buNone/>
              <a:defRPr sz="1400">
                <a:solidFill>
                  <a:srgbClr val="888888"/>
                </a:solidFill>
              </a:defRPr>
            </a:lvl9pPr>
          </a:lstStyle>
          <a:p>
            <a:endParaRPr/>
          </a:p>
        </p:txBody>
      </p:sp>
      <p:sp>
        <p:nvSpPr>
          <p:cNvPr id="46" name="Google Shape;46;p20"/>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0"/>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0"/>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9"/>
        <p:cNvGrpSpPr/>
        <p:nvPr/>
      </p:nvGrpSpPr>
      <p:grpSpPr>
        <a:xfrm>
          <a:off x="0" y="0"/>
          <a:ext cx="0" cy="0"/>
          <a:chOff x="0" y="0"/>
          <a:chExt cx="0" cy="0"/>
        </a:xfrm>
      </p:grpSpPr>
      <p:sp>
        <p:nvSpPr>
          <p:cNvPr id="50" name="Google Shape;50;p21"/>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21"/>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54" name="Google Shape;54;p21"/>
          <p:cNvSpPr txBox="1">
            <a:spLocks noGrp="1"/>
          </p:cNvSpPr>
          <p:nvPr>
            <p:ph type="body" idx="1"/>
          </p:nvPr>
        </p:nvSpPr>
        <p:spPr>
          <a:xfrm>
            <a:off x="676655" y="2679192"/>
            <a:ext cx="3822192" cy="3447288"/>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SzPts val="1800"/>
              <a:buChar char="*"/>
              <a:defRPr/>
            </a:lvl1pPr>
            <a:lvl2pPr marL="914400" lvl="1" indent="-342900" algn="l">
              <a:spcBef>
                <a:spcPts val="360"/>
              </a:spcBef>
              <a:spcAft>
                <a:spcPts val="0"/>
              </a:spcAft>
              <a:buSzPts val="1800"/>
              <a:buChar char="*"/>
              <a:defRPr/>
            </a:lvl2pPr>
            <a:lvl3pPr marL="1371600" lvl="2" indent="-342900" algn="l">
              <a:spcBef>
                <a:spcPts val="360"/>
              </a:spcBef>
              <a:spcAft>
                <a:spcPts val="0"/>
              </a:spcAft>
              <a:buSzPts val="180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84"/>
              </a:spcBef>
              <a:spcAft>
                <a:spcPts val="0"/>
              </a:spcAft>
              <a:buSzPts val="1800"/>
              <a:buChar char="●"/>
              <a:defRPr/>
            </a:lvl6pPr>
            <a:lvl7pPr marL="3200400" lvl="6" indent="-342900" algn="l">
              <a:spcBef>
                <a:spcPts val="384"/>
              </a:spcBef>
              <a:spcAft>
                <a:spcPts val="0"/>
              </a:spcAft>
              <a:buSzPts val="1800"/>
              <a:buChar char="●"/>
              <a:defRPr/>
            </a:lvl7pPr>
            <a:lvl8pPr marL="3657600" lvl="7" indent="-342900" algn="l">
              <a:spcBef>
                <a:spcPts val="384"/>
              </a:spcBef>
              <a:spcAft>
                <a:spcPts val="0"/>
              </a:spcAft>
              <a:buSzPts val="1800"/>
              <a:buChar char="●"/>
              <a:defRPr/>
            </a:lvl8pPr>
            <a:lvl9pPr marL="4114800" lvl="8" indent="-342900" algn="l">
              <a:spcBef>
                <a:spcPts val="384"/>
              </a:spcBef>
              <a:spcAft>
                <a:spcPts val="0"/>
              </a:spcAft>
              <a:buSzPts val="1800"/>
              <a:buChar char="●"/>
              <a:defRPr/>
            </a:lvl9pPr>
          </a:lstStyle>
          <a:p>
            <a:endParaRPr/>
          </a:p>
        </p:txBody>
      </p:sp>
      <p:sp>
        <p:nvSpPr>
          <p:cNvPr id="55" name="Google Shape;55;p21"/>
          <p:cNvSpPr txBox="1">
            <a:spLocks noGrp="1"/>
          </p:cNvSpPr>
          <p:nvPr>
            <p:ph type="body" idx="2"/>
          </p:nvPr>
        </p:nvSpPr>
        <p:spPr>
          <a:xfrm>
            <a:off x="4645152" y="2679192"/>
            <a:ext cx="3822192" cy="3447288"/>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SzPts val="1800"/>
              <a:buChar char="*"/>
              <a:defRPr/>
            </a:lvl1pPr>
            <a:lvl2pPr marL="914400" lvl="1" indent="-342900" algn="l">
              <a:spcBef>
                <a:spcPts val="360"/>
              </a:spcBef>
              <a:spcAft>
                <a:spcPts val="0"/>
              </a:spcAft>
              <a:buSzPts val="1800"/>
              <a:buChar char="*"/>
              <a:defRPr/>
            </a:lvl2pPr>
            <a:lvl3pPr marL="1371600" lvl="2" indent="-342900" algn="l">
              <a:spcBef>
                <a:spcPts val="360"/>
              </a:spcBef>
              <a:spcAft>
                <a:spcPts val="0"/>
              </a:spcAft>
              <a:buSzPts val="180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84"/>
              </a:spcBef>
              <a:spcAft>
                <a:spcPts val="0"/>
              </a:spcAft>
              <a:buSzPts val="1800"/>
              <a:buChar char="●"/>
              <a:defRPr/>
            </a:lvl6pPr>
            <a:lvl7pPr marL="3200400" lvl="6" indent="-342900" algn="l">
              <a:spcBef>
                <a:spcPts val="384"/>
              </a:spcBef>
              <a:spcAft>
                <a:spcPts val="0"/>
              </a:spcAft>
              <a:buSzPts val="1800"/>
              <a:buChar char="●"/>
              <a:defRPr/>
            </a:lvl7pPr>
            <a:lvl8pPr marL="3657600" lvl="7" indent="-342900" algn="l">
              <a:spcBef>
                <a:spcPts val="384"/>
              </a:spcBef>
              <a:spcAft>
                <a:spcPts val="0"/>
              </a:spcAft>
              <a:buSzPts val="1800"/>
              <a:buChar char="●"/>
              <a:defRPr/>
            </a:lvl8pPr>
            <a:lvl9pPr marL="4114800" lvl="8" indent="-342900" algn="l">
              <a:spcBef>
                <a:spcPts val="384"/>
              </a:spcBef>
              <a:spcAft>
                <a:spcPts val="0"/>
              </a:spcAft>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6"/>
        <p:cNvGrpSpPr/>
        <p:nvPr/>
      </p:nvGrpSpPr>
      <p:grpSpPr>
        <a:xfrm>
          <a:off x="0" y="0"/>
          <a:ext cx="0" cy="0"/>
          <a:chOff x="0" y="0"/>
          <a:chExt cx="0" cy="0"/>
        </a:xfrm>
      </p:grpSpPr>
      <p:sp>
        <p:nvSpPr>
          <p:cNvPr id="57" name="Google Shape;57;p22"/>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FFFFFF"/>
              </a:buClr>
              <a:buSzPts val="4400"/>
              <a:buFont typeface="Candara"/>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22"/>
          <p:cNvSpPr txBox="1">
            <a:spLocks noGrp="1"/>
          </p:cNvSpPr>
          <p:nvPr>
            <p:ph type="body" idx="1"/>
          </p:nvPr>
        </p:nvSpPr>
        <p:spPr>
          <a:xfrm>
            <a:off x="676656" y="2678114"/>
            <a:ext cx="3822192" cy="639762"/>
          </a:xfrm>
          <a:prstGeom prst="rect">
            <a:avLst/>
          </a:prstGeom>
          <a:noFill/>
          <a:ln>
            <a:noFill/>
          </a:ln>
        </p:spPr>
        <p:txBody>
          <a:bodyPr spcFirstLastPara="1" wrap="square" lIns="91425" tIns="45700" rIns="91425" bIns="45700" anchor="ctr" anchorCtr="0">
            <a:normAutofit/>
          </a:bodyPr>
          <a:lstStyle>
            <a:lvl1pPr marL="457200" lvl="0" indent="-228600" algn="ctr">
              <a:spcBef>
                <a:spcPts val="480"/>
              </a:spcBef>
              <a:spcAft>
                <a:spcPts val="0"/>
              </a:spcAft>
              <a:buSzPts val="2400"/>
              <a:buNone/>
              <a:defRPr sz="2400" b="0">
                <a:solidFill>
                  <a:schemeClr val="dk2"/>
                </a:solidFill>
                <a:latin typeface="Candara"/>
                <a:ea typeface="Candara"/>
                <a:cs typeface="Candara"/>
                <a:sym typeface="Candara"/>
              </a:defRPr>
            </a:lvl1pPr>
            <a:lvl2pPr marL="914400" lvl="1" indent="-228600" algn="l">
              <a:spcBef>
                <a:spcPts val="400"/>
              </a:spcBef>
              <a:spcAft>
                <a:spcPts val="0"/>
              </a:spcAft>
              <a:buSzPts val="2000"/>
              <a:buNone/>
              <a:defRPr sz="2000" b="1"/>
            </a:lvl2pPr>
            <a:lvl3pPr marL="1371600" lvl="2" indent="-228600" algn="l">
              <a:spcBef>
                <a:spcPts val="360"/>
              </a:spcBef>
              <a:spcAft>
                <a:spcPts val="0"/>
              </a:spcAft>
              <a:buSzPts val="180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84"/>
              </a:spcBef>
              <a:spcAft>
                <a:spcPts val="0"/>
              </a:spcAft>
              <a:buSzPts val="1600"/>
              <a:buNone/>
              <a:defRPr sz="1600" b="1"/>
            </a:lvl6pPr>
            <a:lvl7pPr marL="3200400" lvl="6" indent="-228600" algn="l">
              <a:spcBef>
                <a:spcPts val="384"/>
              </a:spcBef>
              <a:spcAft>
                <a:spcPts val="0"/>
              </a:spcAft>
              <a:buSzPts val="1600"/>
              <a:buNone/>
              <a:defRPr sz="1600" b="1"/>
            </a:lvl7pPr>
            <a:lvl8pPr marL="3657600" lvl="7" indent="-228600" algn="l">
              <a:spcBef>
                <a:spcPts val="384"/>
              </a:spcBef>
              <a:spcAft>
                <a:spcPts val="0"/>
              </a:spcAft>
              <a:buSzPts val="1600"/>
              <a:buNone/>
              <a:defRPr sz="1600" b="1"/>
            </a:lvl8pPr>
            <a:lvl9pPr marL="4114800" lvl="8" indent="-228600" algn="l">
              <a:spcBef>
                <a:spcPts val="384"/>
              </a:spcBef>
              <a:spcAft>
                <a:spcPts val="0"/>
              </a:spcAft>
              <a:buSzPts val="1600"/>
              <a:buNone/>
              <a:defRPr sz="1600" b="1"/>
            </a:lvl9pPr>
          </a:lstStyle>
          <a:p>
            <a:endParaRPr/>
          </a:p>
        </p:txBody>
      </p:sp>
      <p:sp>
        <p:nvSpPr>
          <p:cNvPr id="59" name="Google Shape;59;p22"/>
          <p:cNvSpPr txBox="1">
            <a:spLocks noGrp="1"/>
          </p:cNvSpPr>
          <p:nvPr>
            <p:ph type="body" idx="2"/>
          </p:nvPr>
        </p:nvSpPr>
        <p:spPr>
          <a:xfrm>
            <a:off x="677332" y="3429000"/>
            <a:ext cx="3820055" cy="2697163"/>
          </a:xfrm>
          <a:prstGeom prst="rect">
            <a:avLst/>
          </a:prstGeom>
          <a:noFill/>
          <a:ln>
            <a:noFill/>
          </a:ln>
        </p:spPr>
        <p:txBody>
          <a:bodyPr spcFirstLastPara="1" wrap="square" lIns="91425" tIns="45700" rIns="91425" bIns="45700" anchor="t" anchorCtr="0">
            <a:normAutofit/>
          </a:bodyPr>
          <a:lstStyle>
            <a:lvl1pPr marL="457200" lvl="0" indent="-355600" algn="l">
              <a:spcBef>
                <a:spcPts val="400"/>
              </a:spcBef>
              <a:spcAft>
                <a:spcPts val="0"/>
              </a:spcAft>
              <a:buSzPts val="2000"/>
              <a:buChar char="*"/>
              <a:defRPr sz="2000"/>
            </a:lvl1pPr>
            <a:lvl2pPr marL="914400" lvl="1" indent="-342900" algn="l">
              <a:spcBef>
                <a:spcPts val="360"/>
              </a:spcBef>
              <a:spcAft>
                <a:spcPts val="0"/>
              </a:spcAft>
              <a:buSzPts val="1800"/>
              <a:buChar char="*"/>
              <a:defRPr sz="1800"/>
            </a:lvl2pPr>
            <a:lvl3pPr marL="1371600" lvl="2" indent="-330200" algn="l">
              <a:spcBef>
                <a:spcPts val="320"/>
              </a:spcBef>
              <a:spcAft>
                <a:spcPts val="0"/>
              </a:spcAft>
              <a:buSzPts val="1600"/>
              <a:buChar char="*"/>
              <a:defRPr sz="1600"/>
            </a:lvl3pPr>
            <a:lvl4pPr marL="1828800" lvl="3" indent="-317500" algn="l">
              <a:spcBef>
                <a:spcPts val="280"/>
              </a:spcBef>
              <a:spcAft>
                <a:spcPts val="0"/>
              </a:spcAft>
              <a:buSzPts val="1400"/>
              <a:buChar char="*"/>
              <a:defRPr sz="1400"/>
            </a:lvl4pPr>
            <a:lvl5pPr marL="2286000" lvl="4" indent="-317500" algn="l">
              <a:spcBef>
                <a:spcPts val="280"/>
              </a:spcBef>
              <a:spcAft>
                <a:spcPts val="0"/>
              </a:spcAft>
              <a:buSzPts val="1400"/>
              <a:buChar char="*"/>
              <a:defRPr sz="1400"/>
            </a:lvl5pPr>
            <a:lvl6pPr marL="2743200" lvl="5" indent="-330200" algn="l">
              <a:spcBef>
                <a:spcPts val="384"/>
              </a:spcBef>
              <a:spcAft>
                <a:spcPts val="0"/>
              </a:spcAft>
              <a:buSzPts val="1600"/>
              <a:buChar char="●"/>
              <a:defRPr sz="1600"/>
            </a:lvl6pPr>
            <a:lvl7pPr marL="3200400" lvl="6" indent="-330200" algn="l">
              <a:spcBef>
                <a:spcPts val="384"/>
              </a:spcBef>
              <a:spcAft>
                <a:spcPts val="0"/>
              </a:spcAft>
              <a:buSzPts val="1600"/>
              <a:buChar char="●"/>
              <a:defRPr sz="1600"/>
            </a:lvl7pPr>
            <a:lvl8pPr marL="3657600" lvl="7" indent="-330200" algn="l">
              <a:spcBef>
                <a:spcPts val="384"/>
              </a:spcBef>
              <a:spcAft>
                <a:spcPts val="0"/>
              </a:spcAft>
              <a:buSzPts val="1600"/>
              <a:buChar char="●"/>
              <a:defRPr sz="1600"/>
            </a:lvl8pPr>
            <a:lvl9pPr marL="4114800" lvl="8" indent="-330200" algn="l">
              <a:spcBef>
                <a:spcPts val="384"/>
              </a:spcBef>
              <a:spcAft>
                <a:spcPts val="0"/>
              </a:spcAft>
              <a:buSzPts val="1600"/>
              <a:buChar char="●"/>
              <a:defRPr sz="1600"/>
            </a:lvl9pPr>
          </a:lstStyle>
          <a:p>
            <a:endParaRPr/>
          </a:p>
        </p:txBody>
      </p:sp>
      <p:sp>
        <p:nvSpPr>
          <p:cNvPr id="60" name="Google Shape;60;p22"/>
          <p:cNvSpPr txBox="1">
            <a:spLocks noGrp="1"/>
          </p:cNvSpPr>
          <p:nvPr>
            <p:ph type="body" idx="3"/>
          </p:nvPr>
        </p:nvSpPr>
        <p:spPr>
          <a:xfrm>
            <a:off x="4648200" y="2678113"/>
            <a:ext cx="3822192" cy="639762"/>
          </a:xfrm>
          <a:prstGeom prst="rect">
            <a:avLst/>
          </a:prstGeom>
          <a:noFill/>
          <a:ln>
            <a:noFill/>
          </a:ln>
        </p:spPr>
        <p:txBody>
          <a:bodyPr spcFirstLastPara="1" wrap="square" lIns="91425" tIns="45700" rIns="91425" bIns="45700" anchor="ctr" anchorCtr="0">
            <a:normAutofit/>
          </a:bodyPr>
          <a:lstStyle>
            <a:lvl1pPr marL="457200" lvl="0" indent="-228600" algn="ctr">
              <a:spcBef>
                <a:spcPts val="480"/>
              </a:spcBef>
              <a:spcAft>
                <a:spcPts val="0"/>
              </a:spcAft>
              <a:buSzPts val="2400"/>
              <a:buNone/>
              <a:defRPr sz="2400" b="0" i="0">
                <a:solidFill>
                  <a:schemeClr val="dk2"/>
                </a:solidFill>
                <a:latin typeface="Candara"/>
                <a:ea typeface="Candara"/>
                <a:cs typeface="Candara"/>
                <a:sym typeface="Candara"/>
              </a:defRPr>
            </a:lvl1pPr>
            <a:lvl2pPr marL="914400" lvl="1" indent="-228600" algn="l">
              <a:spcBef>
                <a:spcPts val="400"/>
              </a:spcBef>
              <a:spcAft>
                <a:spcPts val="0"/>
              </a:spcAft>
              <a:buSzPts val="2000"/>
              <a:buNone/>
              <a:defRPr sz="2000" b="1"/>
            </a:lvl2pPr>
            <a:lvl3pPr marL="1371600" lvl="2" indent="-228600" algn="l">
              <a:spcBef>
                <a:spcPts val="360"/>
              </a:spcBef>
              <a:spcAft>
                <a:spcPts val="0"/>
              </a:spcAft>
              <a:buSzPts val="180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84"/>
              </a:spcBef>
              <a:spcAft>
                <a:spcPts val="0"/>
              </a:spcAft>
              <a:buSzPts val="1600"/>
              <a:buNone/>
              <a:defRPr sz="1600" b="1"/>
            </a:lvl6pPr>
            <a:lvl7pPr marL="3200400" lvl="6" indent="-228600" algn="l">
              <a:spcBef>
                <a:spcPts val="384"/>
              </a:spcBef>
              <a:spcAft>
                <a:spcPts val="0"/>
              </a:spcAft>
              <a:buSzPts val="1600"/>
              <a:buNone/>
              <a:defRPr sz="1600" b="1"/>
            </a:lvl7pPr>
            <a:lvl8pPr marL="3657600" lvl="7" indent="-228600" algn="l">
              <a:spcBef>
                <a:spcPts val="384"/>
              </a:spcBef>
              <a:spcAft>
                <a:spcPts val="0"/>
              </a:spcAft>
              <a:buSzPts val="1600"/>
              <a:buNone/>
              <a:defRPr sz="1600" b="1"/>
            </a:lvl8pPr>
            <a:lvl9pPr marL="4114800" lvl="8" indent="-228600" algn="l">
              <a:spcBef>
                <a:spcPts val="384"/>
              </a:spcBef>
              <a:spcAft>
                <a:spcPts val="0"/>
              </a:spcAft>
              <a:buSzPts val="1600"/>
              <a:buNone/>
              <a:defRPr sz="1600" b="1"/>
            </a:lvl9pPr>
          </a:lstStyle>
          <a:p>
            <a:endParaRPr/>
          </a:p>
        </p:txBody>
      </p:sp>
      <p:sp>
        <p:nvSpPr>
          <p:cNvPr id="61" name="Google Shape;61;p22"/>
          <p:cNvSpPr txBox="1">
            <a:spLocks noGrp="1"/>
          </p:cNvSpPr>
          <p:nvPr>
            <p:ph type="body" idx="4"/>
          </p:nvPr>
        </p:nvSpPr>
        <p:spPr>
          <a:xfrm>
            <a:off x="4645025" y="3429000"/>
            <a:ext cx="3822192" cy="2697163"/>
          </a:xfrm>
          <a:prstGeom prst="rect">
            <a:avLst/>
          </a:prstGeom>
          <a:noFill/>
          <a:ln>
            <a:noFill/>
          </a:ln>
        </p:spPr>
        <p:txBody>
          <a:bodyPr spcFirstLastPara="1" wrap="square" lIns="91425" tIns="45700" rIns="91425" bIns="45700" anchor="t" anchorCtr="0">
            <a:normAutofit/>
          </a:bodyPr>
          <a:lstStyle>
            <a:lvl1pPr marL="457200" lvl="0" indent="-355600" algn="l">
              <a:spcBef>
                <a:spcPts val="400"/>
              </a:spcBef>
              <a:spcAft>
                <a:spcPts val="0"/>
              </a:spcAft>
              <a:buSzPts val="2000"/>
              <a:buChar char="*"/>
              <a:defRPr sz="2000"/>
            </a:lvl1pPr>
            <a:lvl2pPr marL="914400" lvl="1" indent="-342900" algn="l">
              <a:spcBef>
                <a:spcPts val="360"/>
              </a:spcBef>
              <a:spcAft>
                <a:spcPts val="0"/>
              </a:spcAft>
              <a:buSzPts val="1800"/>
              <a:buChar char="*"/>
              <a:defRPr sz="1800"/>
            </a:lvl2pPr>
            <a:lvl3pPr marL="1371600" lvl="2" indent="-330200" algn="l">
              <a:spcBef>
                <a:spcPts val="320"/>
              </a:spcBef>
              <a:spcAft>
                <a:spcPts val="0"/>
              </a:spcAft>
              <a:buSzPts val="1600"/>
              <a:buChar char="*"/>
              <a:defRPr sz="1600"/>
            </a:lvl3pPr>
            <a:lvl4pPr marL="1828800" lvl="3" indent="-317500" algn="l">
              <a:spcBef>
                <a:spcPts val="280"/>
              </a:spcBef>
              <a:spcAft>
                <a:spcPts val="0"/>
              </a:spcAft>
              <a:buSzPts val="1400"/>
              <a:buChar char="*"/>
              <a:defRPr sz="1400"/>
            </a:lvl4pPr>
            <a:lvl5pPr marL="2286000" lvl="4" indent="-317500" algn="l">
              <a:spcBef>
                <a:spcPts val="280"/>
              </a:spcBef>
              <a:spcAft>
                <a:spcPts val="0"/>
              </a:spcAft>
              <a:buSzPts val="1400"/>
              <a:buChar char="*"/>
              <a:defRPr sz="1400"/>
            </a:lvl5pPr>
            <a:lvl6pPr marL="2743200" lvl="5" indent="-330200" algn="l">
              <a:spcBef>
                <a:spcPts val="384"/>
              </a:spcBef>
              <a:spcAft>
                <a:spcPts val="0"/>
              </a:spcAft>
              <a:buSzPts val="1600"/>
              <a:buChar char="●"/>
              <a:defRPr sz="1600"/>
            </a:lvl6pPr>
            <a:lvl7pPr marL="3200400" lvl="6" indent="-330200" algn="l">
              <a:spcBef>
                <a:spcPts val="384"/>
              </a:spcBef>
              <a:spcAft>
                <a:spcPts val="0"/>
              </a:spcAft>
              <a:buSzPts val="1600"/>
              <a:buChar char="●"/>
              <a:defRPr sz="1600"/>
            </a:lvl7pPr>
            <a:lvl8pPr marL="3657600" lvl="7" indent="-330200" algn="l">
              <a:spcBef>
                <a:spcPts val="384"/>
              </a:spcBef>
              <a:spcAft>
                <a:spcPts val="0"/>
              </a:spcAft>
              <a:buSzPts val="1600"/>
              <a:buChar char="●"/>
              <a:defRPr sz="1600"/>
            </a:lvl8pPr>
            <a:lvl9pPr marL="4114800" lvl="8" indent="-330200" algn="l">
              <a:spcBef>
                <a:spcPts val="384"/>
              </a:spcBef>
              <a:spcAft>
                <a:spcPts val="0"/>
              </a:spcAft>
              <a:buSzPts val="1600"/>
              <a:buChar char="●"/>
              <a:defRPr sz="1600"/>
            </a:lvl9pPr>
          </a:lstStyle>
          <a:p>
            <a:endParaRPr/>
          </a:p>
        </p:txBody>
      </p:sp>
      <p:sp>
        <p:nvSpPr>
          <p:cNvPr id="62" name="Google Shape;62;p22"/>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2"/>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2"/>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5"/>
        <p:cNvGrpSpPr/>
        <p:nvPr/>
      </p:nvGrpSpPr>
      <p:grpSpPr>
        <a:xfrm>
          <a:off x="0" y="0"/>
          <a:ext cx="0" cy="0"/>
          <a:chOff x="0" y="0"/>
          <a:chExt cx="0" cy="0"/>
        </a:xfrm>
      </p:grpSpPr>
      <p:sp>
        <p:nvSpPr>
          <p:cNvPr id="66" name="Google Shape;66;p23"/>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3"/>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3"/>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70"/>
        <p:cNvGrpSpPr/>
        <p:nvPr/>
      </p:nvGrpSpPr>
      <p:grpSpPr>
        <a:xfrm>
          <a:off x="0" y="0"/>
          <a:ext cx="0" cy="0"/>
          <a:chOff x="0" y="0"/>
          <a:chExt cx="0" cy="0"/>
        </a:xfrm>
      </p:grpSpPr>
      <p:sp>
        <p:nvSpPr>
          <p:cNvPr id="71" name="Google Shape;71;p24"/>
          <p:cNvSpPr/>
          <p:nvPr/>
        </p:nvSpPr>
        <p:spPr>
          <a:xfrm>
            <a:off x="228600" y="228600"/>
            <a:ext cx="8695944" cy="1426464"/>
          </a:xfrm>
          <a:prstGeom prst="roundRect">
            <a:avLst>
              <a:gd name="adj" fmla="val 7136"/>
            </a:avLst>
          </a:prstGeom>
          <a:gradFill>
            <a:gsLst>
              <a:gs pos="0">
                <a:srgbClr val="0293E0"/>
              </a:gs>
              <a:gs pos="90000">
                <a:srgbClr val="81D2FE"/>
              </a:gs>
              <a:gs pos="100000">
                <a:srgbClr val="81D2FE"/>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nvGrpSpPr>
          <p:cNvPr id="72" name="Google Shape;72;p24"/>
          <p:cNvGrpSpPr/>
          <p:nvPr/>
        </p:nvGrpSpPr>
        <p:grpSpPr>
          <a:xfrm>
            <a:off x="211665" y="714191"/>
            <a:ext cx="8723376" cy="1329874"/>
            <a:chOff x="-3905251" y="4294188"/>
            <a:chExt cx="13027839" cy="1892300"/>
          </a:xfrm>
        </p:grpSpPr>
        <p:sp>
          <p:nvSpPr>
            <p:cNvPr id="73" name="Google Shape;73;p24"/>
            <p:cNvSpPr/>
            <p:nvPr/>
          </p:nvSpPr>
          <p:spPr>
            <a:xfrm>
              <a:off x="4810125" y="4500563"/>
              <a:ext cx="4295775" cy="1016000"/>
            </a:xfrm>
            <a:custGeom>
              <a:avLst/>
              <a:gdLst/>
              <a:ahLst/>
              <a:cxnLst/>
              <a:rect l="l" t="t" r="r" b="b"/>
              <a:pathLst>
                <a:path w="2706" h="640" extrusionOk="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74" name="Google Shape;74;p24"/>
            <p:cNvSpPr/>
            <p:nvPr/>
          </p:nvSpPr>
          <p:spPr>
            <a:xfrm>
              <a:off x="-309563" y="4318000"/>
              <a:ext cx="8280401" cy="1209675"/>
            </a:xfrm>
            <a:custGeom>
              <a:avLst/>
              <a:gdLst/>
              <a:ahLst/>
              <a:cxnLst/>
              <a:rect l="l" t="t" r="r" b="b"/>
              <a:pathLst>
                <a:path w="5216" h="762" extrusionOk="0">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75" name="Google Shape;75;p24"/>
            <p:cNvSpPr/>
            <p:nvPr/>
          </p:nvSpPr>
          <p:spPr>
            <a:xfrm>
              <a:off x="3175" y="4335463"/>
              <a:ext cx="8166100" cy="1101725"/>
            </a:xfrm>
            <a:custGeom>
              <a:avLst/>
              <a:gdLst/>
              <a:ahLst/>
              <a:cxnLst/>
              <a:rect l="l" t="t" r="r" b="b"/>
              <a:pathLst>
                <a:path w="5144" h="694" extrusionOk="0">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76" name="Google Shape;76;p24"/>
            <p:cNvSpPr/>
            <p:nvPr/>
          </p:nvSpPr>
          <p:spPr>
            <a:xfrm>
              <a:off x="4156075" y="4316413"/>
              <a:ext cx="4940300" cy="927100"/>
            </a:xfrm>
            <a:custGeom>
              <a:avLst/>
              <a:gdLst/>
              <a:ahLst/>
              <a:cxnLst/>
              <a:rect l="l" t="t" r="r" b="b"/>
              <a:pathLst>
                <a:path w="3112" h="584" extrusionOk="0">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77" name="Google Shape;77;p24"/>
            <p:cNvSpPr/>
            <p:nvPr/>
          </p:nvSpPr>
          <p:spPr>
            <a:xfrm>
              <a:off x="-3905251" y="4294188"/>
              <a:ext cx="13027839" cy="1892300"/>
            </a:xfrm>
            <a:custGeom>
              <a:avLst/>
              <a:gdLst/>
              <a:ahLst/>
              <a:cxnLst/>
              <a:rect l="l" t="t" r="r" b="b"/>
              <a:pathLst>
                <a:path w="8196" h="1192" extrusionOk="0">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grpSp>
      <p:sp>
        <p:nvSpPr>
          <p:cNvPr id="78" name="Google Shape;78;p24"/>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4"/>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4"/>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81"/>
        <p:cNvGrpSpPr/>
        <p:nvPr/>
      </p:nvGrpSpPr>
      <p:grpSpPr>
        <a:xfrm>
          <a:off x="0" y="0"/>
          <a:ext cx="0" cy="0"/>
          <a:chOff x="0" y="0"/>
          <a:chExt cx="0" cy="0"/>
        </a:xfrm>
      </p:grpSpPr>
      <p:sp>
        <p:nvSpPr>
          <p:cNvPr id="82" name="Google Shape;82;p25"/>
          <p:cNvSpPr/>
          <p:nvPr/>
        </p:nvSpPr>
        <p:spPr>
          <a:xfrm>
            <a:off x="228600" y="228600"/>
            <a:ext cx="8695944" cy="1426464"/>
          </a:xfrm>
          <a:prstGeom prst="roundRect">
            <a:avLst>
              <a:gd name="adj" fmla="val 7136"/>
            </a:avLst>
          </a:prstGeom>
          <a:gradFill>
            <a:gsLst>
              <a:gs pos="0">
                <a:srgbClr val="0293E0"/>
              </a:gs>
              <a:gs pos="90000">
                <a:srgbClr val="81D2FE"/>
              </a:gs>
              <a:gs pos="100000">
                <a:srgbClr val="81D2FE"/>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83" name="Google Shape;83;p25"/>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86" name="Google Shape;86;p25"/>
          <p:cNvSpPr txBox="1">
            <a:spLocks noGrp="1"/>
          </p:cNvSpPr>
          <p:nvPr>
            <p:ph type="body" idx="1"/>
          </p:nvPr>
        </p:nvSpPr>
        <p:spPr>
          <a:xfrm>
            <a:off x="914400" y="3581400"/>
            <a:ext cx="3352800" cy="1905001"/>
          </a:xfrm>
          <a:prstGeom prst="rect">
            <a:avLst/>
          </a:prstGeom>
          <a:noFill/>
          <a:ln>
            <a:noFill/>
          </a:ln>
        </p:spPr>
        <p:txBody>
          <a:bodyPr spcFirstLastPara="1" wrap="square" lIns="91425" tIns="45700" rIns="91425" bIns="45700" anchor="t" anchorCtr="0">
            <a:normAutofit/>
          </a:bodyPr>
          <a:lstStyle>
            <a:lvl1pPr marL="457200" lvl="0" indent="-228600" algn="l">
              <a:spcBef>
                <a:spcPts val="0"/>
              </a:spcBef>
              <a:spcAft>
                <a:spcPts val="0"/>
              </a:spcAft>
              <a:buSzPts val="1800"/>
              <a:buNone/>
              <a:defRPr sz="1800">
                <a:solidFill>
                  <a:schemeClr val="dk2"/>
                </a:solidFill>
              </a:defRPr>
            </a:lvl1pPr>
            <a:lvl2pPr marL="914400" lvl="1" indent="-228600" algn="l">
              <a:spcBef>
                <a:spcPts val="600"/>
              </a:spcBef>
              <a:spcAft>
                <a:spcPts val="0"/>
              </a:spcAft>
              <a:buSzPts val="1200"/>
              <a:buNone/>
              <a:defRPr sz="1200"/>
            </a:lvl2pPr>
            <a:lvl3pPr marL="1371600" lvl="2" indent="-228600" algn="l">
              <a:spcBef>
                <a:spcPts val="200"/>
              </a:spcBef>
              <a:spcAft>
                <a:spcPts val="0"/>
              </a:spcAft>
              <a:buSzPts val="100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228600" algn="l">
              <a:spcBef>
                <a:spcPts val="384"/>
              </a:spcBef>
              <a:spcAft>
                <a:spcPts val="0"/>
              </a:spcAft>
              <a:buSzPts val="900"/>
              <a:buNone/>
              <a:defRPr sz="900"/>
            </a:lvl6pPr>
            <a:lvl7pPr marL="3200400" lvl="6" indent="-228600" algn="l">
              <a:spcBef>
                <a:spcPts val="384"/>
              </a:spcBef>
              <a:spcAft>
                <a:spcPts val="0"/>
              </a:spcAft>
              <a:buSzPts val="900"/>
              <a:buNone/>
              <a:defRPr sz="900"/>
            </a:lvl7pPr>
            <a:lvl8pPr marL="3657600" lvl="7" indent="-228600" algn="l">
              <a:spcBef>
                <a:spcPts val="384"/>
              </a:spcBef>
              <a:spcAft>
                <a:spcPts val="0"/>
              </a:spcAft>
              <a:buSzPts val="900"/>
              <a:buNone/>
              <a:defRPr sz="900"/>
            </a:lvl8pPr>
            <a:lvl9pPr marL="4114800" lvl="8" indent="-228600" algn="l">
              <a:spcBef>
                <a:spcPts val="384"/>
              </a:spcBef>
              <a:spcAft>
                <a:spcPts val="0"/>
              </a:spcAft>
              <a:buSzPts val="900"/>
              <a:buNone/>
              <a:defRPr sz="900"/>
            </a:lvl9pPr>
          </a:lstStyle>
          <a:p>
            <a:endParaRPr/>
          </a:p>
        </p:txBody>
      </p:sp>
      <p:grpSp>
        <p:nvGrpSpPr>
          <p:cNvPr id="87" name="Google Shape;87;p25"/>
          <p:cNvGrpSpPr/>
          <p:nvPr/>
        </p:nvGrpSpPr>
        <p:grpSpPr>
          <a:xfrm>
            <a:off x="211665" y="714191"/>
            <a:ext cx="8723376" cy="1331580"/>
            <a:chOff x="-3905250" y="4294188"/>
            <a:chExt cx="13011150" cy="1892300"/>
          </a:xfrm>
        </p:grpSpPr>
        <p:sp>
          <p:nvSpPr>
            <p:cNvPr id="88" name="Google Shape;88;p25"/>
            <p:cNvSpPr/>
            <p:nvPr/>
          </p:nvSpPr>
          <p:spPr>
            <a:xfrm>
              <a:off x="4810125" y="4500563"/>
              <a:ext cx="4295775" cy="1016000"/>
            </a:xfrm>
            <a:custGeom>
              <a:avLst/>
              <a:gdLst/>
              <a:ahLst/>
              <a:cxnLst/>
              <a:rect l="l" t="t" r="r" b="b"/>
              <a:pathLst>
                <a:path w="2706" h="640" extrusionOk="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89" name="Google Shape;89;p25"/>
            <p:cNvSpPr/>
            <p:nvPr/>
          </p:nvSpPr>
          <p:spPr>
            <a:xfrm>
              <a:off x="-309563" y="4318000"/>
              <a:ext cx="8280401" cy="1209675"/>
            </a:xfrm>
            <a:custGeom>
              <a:avLst/>
              <a:gdLst/>
              <a:ahLst/>
              <a:cxnLst/>
              <a:rect l="l" t="t" r="r" b="b"/>
              <a:pathLst>
                <a:path w="5216" h="762" extrusionOk="0">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90" name="Google Shape;90;p25"/>
            <p:cNvSpPr/>
            <p:nvPr/>
          </p:nvSpPr>
          <p:spPr>
            <a:xfrm>
              <a:off x="3175" y="4335463"/>
              <a:ext cx="8166100" cy="1101725"/>
            </a:xfrm>
            <a:custGeom>
              <a:avLst/>
              <a:gdLst/>
              <a:ahLst/>
              <a:cxnLst/>
              <a:rect l="l" t="t" r="r" b="b"/>
              <a:pathLst>
                <a:path w="5144" h="694" extrusionOk="0">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91" name="Google Shape;91;p25"/>
            <p:cNvSpPr/>
            <p:nvPr/>
          </p:nvSpPr>
          <p:spPr>
            <a:xfrm>
              <a:off x="4156075" y="4316413"/>
              <a:ext cx="4940300" cy="927100"/>
            </a:xfrm>
            <a:custGeom>
              <a:avLst/>
              <a:gdLst/>
              <a:ahLst/>
              <a:cxnLst/>
              <a:rect l="l" t="t" r="r" b="b"/>
              <a:pathLst>
                <a:path w="3112" h="584" extrusionOk="0">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92" name="Google Shape;92;p25"/>
            <p:cNvSpPr/>
            <p:nvPr/>
          </p:nvSpPr>
          <p:spPr>
            <a:xfrm>
              <a:off x="-3905250" y="4294188"/>
              <a:ext cx="13011150" cy="1892300"/>
            </a:xfrm>
            <a:custGeom>
              <a:avLst/>
              <a:gdLst/>
              <a:ahLst/>
              <a:cxnLst/>
              <a:rect l="l" t="t" r="r" b="b"/>
              <a:pathLst>
                <a:path w="8196" h="1192" extrusionOk="0">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grpSp>
      <p:sp>
        <p:nvSpPr>
          <p:cNvPr id="93" name="Google Shape;93;p25"/>
          <p:cNvSpPr txBox="1">
            <a:spLocks noGrp="1"/>
          </p:cNvSpPr>
          <p:nvPr>
            <p:ph type="title"/>
          </p:nvPr>
        </p:nvSpPr>
        <p:spPr>
          <a:xfrm>
            <a:off x="914400" y="2286000"/>
            <a:ext cx="3352800" cy="125272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2"/>
              </a:buClr>
              <a:buSzPts val="3200"/>
              <a:buFont typeface="Candara"/>
              <a:buNone/>
              <a:defRPr sz="3200">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25"/>
          <p:cNvSpPr txBox="1">
            <a:spLocks noGrp="1"/>
          </p:cNvSpPr>
          <p:nvPr>
            <p:ph type="body" idx="2"/>
          </p:nvPr>
        </p:nvSpPr>
        <p:spPr>
          <a:xfrm>
            <a:off x="4651962" y="1828800"/>
            <a:ext cx="3904076" cy="3810000"/>
          </a:xfrm>
          <a:prstGeom prst="rect">
            <a:avLst/>
          </a:prstGeom>
          <a:noFill/>
          <a:ln>
            <a:noFill/>
          </a:ln>
        </p:spPr>
        <p:txBody>
          <a:bodyPr spcFirstLastPara="1" wrap="square" lIns="91425" tIns="45700" rIns="91425" bIns="45700" anchor="ctr" anchorCtr="0">
            <a:normAutofit/>
          </a:bodyPr>
          <a:lstStyle>
            <a:lvl1pPr marL="457200" lvl="0" indent="-368300" algn="l">
              <a:spcBef>
                <a:spcPts val="440"/>
              </a:spcBef>
              <a:spcAft>
                <a:spcPts val="0"/>
              </a:spcAft>
              <a:buClr>
                <a:schemeClr val="lt1"/>
              </a:buClr>
              <a:buSzPts val="2200"/>
              <a:buChar char="*"/>
              <a:defRPr sz="2200">
                <a:solidFill>
                  <a:schemeClr val="dk2"/>
                </a:solidFill>
              </a:defRPr>
            </a:lvl1pPr>
            <a:lvl2pPr marL="914400" lvl="1" indent="-355600" algn="l">
              <a:spcBef>
                <a:spcPts val="400"/>
              </a:spcBef>
              <a:spcAft>
                <a:spcPts val="0"/>
              </a:spcAft>
              <a:buClr>
                <a:schemeClr val="lt1"/>
              </a:buClr>
              <a:buSzPts val="2000"/>
              <a:buChar char="*"/>
              <a:defRPr sz="2000">
                <a:solidFill>
                  <a:schemeClr val="dk2"/>
                </a:solidFill>
              </a:defRPr>
            </a:lvl2pPr>
            <a:lvl3pPr marL="1371600" lvl="2" indent="-342900" algn="l">
              <a:spcBef>
                <a:spcPts val="360"/>
              </a:spcBef>
              <a:spcAft>
                <a:spcPts val="0"/>
              </a:spcAft>
              <a:buClr>
                <a:schemeClr val="lt1"/>
              </a:buClr>
              <a:buSzPts val="1800"/>
              <a:buChar char="*"/>
              <a:defRPr sz="1800">
                <a:solidFill>
                  <a:schemeClr val="dk2"/>
                </a:solidFill>
              </a:defRPr>
            </a:lvl3pPr>
            <a:lvl4pPr marL="1828800" lvl="3" indent="-330200" algn="l">
              <a:spcBef>
                <a:spcPts val="320"/>
              </a:spcBef>
              <a:spcAft>
                <a:spcPts val="0"/>
              </a:spcAft>
              <a:buClr>
                <a:schemeClr val="lt1"/>
              </a:buClr>
              <a:buSzPts val="1600"/>
              <a:buChar char="*"/>
              <a:defRPr sz="1600">
                <a:solidFill>
                  <a:schemeClr val="dk2"/>
                </a:solidFill>
              </a:defRPr>
            </a:lvl4pPr>
            <a:lvl5pPr marL="2286000" lvl="4" indent="-330200" algn="l">
              <a:spcBef>
                <a:spcPts val="320"/>
              </a:spcBef>
              <a:spcAft>
                <a:spcPts val="0"/>
              </a:spcAft>
              <a:buClr>
                <a:schemeClr val="lt1"/>
              </a:buClr>
              <a:buSzPts val="1600"/>
              <a:buChar char="*"/>
              <a:defRPr sz="1600">
                <a:solidFill>
                  <a:schemeClr val="dk2"/>
                </a:solidFill>
              </a:defRPr>
            </a:lvl5pPr>
            <a:lvl6pPr marL="2743200" lvl="5" indent="-355600" algn="l">
              <a:spcBef>
                <a:spcPts val="384"/>
              </a:spcBef>
              <a:spcAft>
                <a:spcPts val="0"/>
              </a:spcAft>
              <a:buSzPts val="2000"/>
              <a:buChar char="●"/>
              <a:defRPr sz="2000"/>
            </a:lvl6pPr>
            <a:lvl7pPr marL="3200400" lvl="6" indent="-355600" algn="l">
              <a:spcBef>
                <a:spcPts val="384"/>
              </a:spcBef>
              <a:spcAft>
                <a:spcPts val="0"/>
              </a:spcAft>
              <a:buSzPts val="2000"/>
              <a:buChar char="●"/>
              <a:defRPr sz="2000"/>
            </a:lvl7pPr>
            <a:lvl8pPr marL="3657600" lvl="7" indent="-355600" algn="l">
              <a:spcBef>
                <a:spcPts val="384"/>
              </a:spcBef>
              <a:spcAft>
                <a:spcPts val="0"/>
              </a:spcAft>
              <a:buSzPts val="2000"/>
              <a:buChar char="●"/>
              <a:defRPr sz="2000"/>
            </a:lvl8pPr>
            <a:lvl9pPr marL="4114800" lvl="8" indent="-355600" algn="l">
              <a:spcBef>
                <a:spcPts val="384"/>
              </a:spcBef>
              <a:spcAft>
                <a:spcPts val="0"/>
              </a:spcAft>
              <a:buSzPts val="2000"/>
              <a:buChar char="●"/>
              <a:defRPr sz="20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95"/>
        <p:cNvGrpSpPr/>
        <p:nvPr/>
      </p:nvGrpSpPr>
      <p:grpSpPr>
        <a:xfrm>
          <a:off x="0" y="0"/>
          <a:ext cx="0" cy="0"/>
          <a:chOff x="0" y="0"/>
          <a:chExt cx="0" cy="0"/>
        </a:xfrm>
      </p:grpSpPr>
      <p:sp>
        <p:nvSpPr>
          <p:cNvPr id="96" name="Google Shape;96;p26"/>
          <p:cNvSpPr/>
          <p:nvPr/>
        </p:nvSpPr>
        <p:spPr>
          <a:xfrm>
            <a:off x="228600" y="228600"/>
            <a:ext cx="8695944" cy="6035040"/>
          </a:xfrm>
          <a:prstGeom prst="roundRect">
            <a:avLst>
              <a:gd name="adj" fmla="val 1272"/>
            </a:avLst>
          </a:prstGeom>
          <a:gradFill>
            <a:gsLst>
              <a:gs pos="0">
                <a:srgbClr val="0293E0"/>
              </a:gs>
              <a:gs pos="100000">
                <a:srgbClr val="81D2FE"/>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nvGrpSpPr>
          <p:cNvPr id="97" name="Google Shape;97;p26"/>
          <p:cNvGrpSpPr/>
          <p:nvPr/>
        </p:nvGrpSpPr>
        <p:grpSpPr>
          <a:xfrm>
            <a:off x="211665" y="5353963"/>
            <a:ext cx="8723376" cy="1331580"/>
            <a:chOff x="-3905250" y="4294188"/>
            <a:chExt cx="13011150" cy="1892300"/>
          </a:xfrm>
        </p:grpSpPr>
        <p:sp>
          <p:nvSpPr>
            <p:cNvPr id="98" name="Google Shape;98;p26"/>
            <p:cNvSpPr/>
            <p:nvPr/>
          </p:nvSpPr>
          <p:spPr>
            <a:xfrm>
              <a:off x="4810125" y="4500563"/>
              <a:ext cx="4295775" cy="1016000"/>
            </a:xfrm>
            <a:custGeom>
              <a:avLst/>
              <a:gdLst/>
              <a:ahLst/>
              <a:cxnLst/>
              <a:rect l="l" t="t" r="r" b="b"/>
              <a:pathLst>
                <a:path w="2706" h="640" extrusionOk="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99" name="Google Shape;99;p26"/>
            <p:cNvSpPr/>
            <p:nvPr/>
          </p:nvSpPr>
          <p:spPr>
            <a:xfrm>
              <a:off x="-309563" y="4318000"/>
              <a:ext cx="8280401" cy="1209675"/>
            </a:xfrm>
            <a:custGeom>
              <a:avLst/>
              <a:gdLst/>
              <a:ahLst/>
              <a:cxnLst/>
              <a:rect l="l" t="t" r="r" b="b"/>
              <a:pathLst>
                <a:path w="5216" h="762" extrusionOk="0">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100" name="Google Shape;100;p26"/>
            <p:cNvSpPr/>
            <p:nvPr/>
          </p:nvSpPr>
          <p:spPr>
            <a:xfrm>
              <a:off x="3175" y="4335463"/>
              <a:ext cx="8166100" cy="1101725"/>
            </a:xfrm>
            <a:custGeom>
              <a:avLst/>
              <a:gdLst/>
              <a:ahLst/>
              <a:cxnLst/>
              <a:rect l="l" t="t" r="r" b="b"/>
              <a:pathLst>
                <a:path w="5144" h="694" extrusionOk="0">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101" name="Google Shape;101;p26"/>
            <p:cNvSpPr/>
            <p:nvPr/>
          </p:nvSpPr>
          <p:spPr>
            <a:xfrm>
              <a:off x="4156075" y="4316413"/>
              <a:ext cx="4940300" cy="927100"/>
            </a:xfrm>
            <a:custGeom>
              <a:avLst/>
              <a:gdLst/>
              <a:ahLst/>
              <a:cxnLst/>
              <a:rect l="l" t="t" r="r" b="b"/>
              <a:pathLst>
                <a:path w="3112" h="584" extrusionOk="0">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102" name="Google Shape;102;p26"/>
            <p:cNvSpPr/>
            <p:nvPr/>
          </p:nvSpPr>
          <p:spPr>
            <a:xfrm>
              <a:off x="-3905250" y="4294188"/>
              <a:ext cx="13011150" cy="1892300"/>
            </a:xfrm>
            <a:custGeom>
              <a:avLst/>
              <a:gdLst/>
              <a:ahLst/>
              <a:cxnLst/>
              <a:rect l="l" t="t" r="r" b="b"/>
              <a:pathLst>
                <a:path w="8196" h="1192" extrusionOk="0">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grpSp>
      <p:sp>
        <p:nvSpPr>
          <p:cNvPr id="103" name="Google Shape;103;p26"/>
          <p:cNvSpPr txBox="1">
            <a:spLocks noGrp="1"/>
          </p:cNvSpPr>
          <p:nvPr>
            <p:ph type="title"/>
          </p:nvPr>
        </p:nvSpPr>
        <p:spPr>
          <a:xfrm>
            <a:off x="4874155" y="338667"/>
            <a:ext cx="3812645" cy="2429934"/>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rgbClr val="FFFFFF"/>
              </a:buClr>
              <a:buSzPts val="2800"/>
              <a:buFont typeface="Candara"/>
              <a:buNone/>
              <a:defRPr sz="2800" b="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26"/>
          <p:cNvSpPr txBox="1">
            <a:spLocks noGrp="1"/>
          </p:cNvSpPr>
          <p:nvPr>
            <p:ph type="body" idx="1"/>
          </p:nvPr>
        </p:nvSpPr>
        <p:spPr>
          <a:xfrm>
            <a:off x="4868333" y="2785533"/>
            <a:ext cx="3818467" cy="2421467"/>
          </a:xfrm>
          <a:prstGeom prst="rect">
            <a:avLst/>
          </a:prstGeom>
          <a:noFill/>
          <a:ln>
            <a:noFill/>
          </a:ln>
        </p:spPr>
        <p:txBody>
          <a:bodyPr spcFirstLastPara="1" wrap="square" lIns="91425" tIns="45700" rIns="91425" bIns="45700" anchor="t" anchorCtr="0">
            <a:normAutofit/>
          </a:bodyPr>
          <a:lstStyle>
            <a:lvl1pPr marL="457200" lvl="0" indent="-228600" algn="l">
              <a:spcBef>
                <a:spcPts val="360"/>
              </a:spcBef>
              <a:spcAft>
                <a:spcPts val="0"/>
              </a:spcAft>
              <a:buSzPts val="1800"/>
              <a:buNone/>
              <a:defRPr sz="1800">
                <a:solidFill>
                  <a:srgbClr val="FFFFFF"/>
                </a:solidFill>
              </a:defRPr>
            </a:lvl1pPr>
            <a:lvl2pPr marL="914400" lvl="1" indent="-228600" algn="l">
              <a:spcBef>
                <a:spcPts val="240"/>
              </a:spcBef>
              <a:spcAft>
                <a:spcPts val="0"/>
              </a:spcAft>
              <a:buSzPts val="1200"/>
              <a:buNone/>
              <a:defRPr sz="1200"/>
            </a:lvl2pPr>
            <a:lvl3pPr marL="1371600" lvl="2" indent="-228600" algn="l">
              <a:spcBef>
                <a:spcPts val="200"/>
              </a:spcBef>
              <a:spcAft>
                <a:spcPts val="0"/>
              </a:spcAft>
              <a:buSzPts val="100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228600" algn="l">
              <a:spcBef>
                <a:spcPts val="384"/>
              </a:spcBef>
              <a:spcAft>
                <a:spcPts val="0"/>
              </a:spcAft>
              <a:buSzPts val="900"/>
              <a:buNone/>
              <a:defRPr sz="900"/>
            </a:lvl6pPr>
            <a:lvl7pPr marL="3200400" lvl="6" indent="-228600" algn="l">
              <a:spcBef>
                <a:spcPts val="384"/>
              </a:spcBef>
              <a:spcAft>
                <a:spcPts val="0"/>
              </a:spcAft>
              <a:buSzPts val="900"/>
              <a:buNone/>
              <a:defRPr sz="900"/>
            </a:lvl7pPr>
            <a:lvl8pPr marL="3657600" lvl="7" indent="-228600" algn="l">
              <a:spcBef>
                <a:spcPts val="384"/>
              </a:spcBef>
              <a:spcAft>
                <a:spcPts val="0"/>
              </a:spcAft>
              <a:buSzPts val="900"/>
              <a:buNone/>
              <a:defRPr sz="900"/>
            </a:lvl8pPr>
            <a:lvl9pPr marL="4114800" lvl="8" indent="-228600" algn="l">
              <a:spcBef>
                <a:spcPts val="384"/>
              </a:spcBef>
              <a:spcAft>
                <a:spcPts val="0"/>
              </a:spcAft>
              <a:buSzPts val="900"/>
              <a:buNone/>
              <a:defRPr sz="900"/>
            </a:lvl9pPr>
          </a:lstStyle>
          <a:p>
            <a:endParaRPr/>
          </a:p>
        </p:txBody>
      </p:sp>
      <p:sp>
        <p:nvSpPr>
          <p:cNvPr id="105" name="Google Shape;105;p26"/>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26"/>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26"/>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108" name="Google Shape;108;p26"/>
          <p:cNvSpPr>
            <a:spLocks noGrp="1"/>
          </p:cNvSpPr>
          <p:nvPr>
            <p:ph type="pic" idx="2"/>
          </p:nvPr>
        </p:nvSpPr>
        <p:spPr>
          <a:xfrm>
            <a:off x="838200" y="1371600"/>
            <a:ext cx="3566160" cy="2926080"/>
          </a:xfrm>
          <a:prstGeom prst="roundRect">
            <a:avLst>
              <a:gd name="adj" fmla="val 3924"/>
            </a:avLst>
          </a:prstGeom>
          <a:solidFill>
            <a:schemeClr val="accent1"/>
          </a:solidFill>
          <a:ln>
            <a:noFill/>
          </a:ln>
          <a:effectLst>
            <a:reflection stA="30000" endPos="30000" dist="5000" dir="5400000" sy="-100000" algn="bl" rotWithShape="0"/>
          </a:effectLst>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9"/>
        <p:cNvGrpSpPr/>
        <p:nvPr/>
      </p:nvGrpSpPr>
      <p:grpSpPr>
        <a:xfrm>
          <a:off x="0" y="0"/>
          <a:ext cx="0" cy="0"/>
          <a:chOff x="0" y="0"/>
          <a:chExt cx="0" cy="0"/>
        </a:xfrm>
      </p:grpSpPr>
      <p:sp>
        <p:nvSpPr>
          <p:cNvPr id="110" name="Google Shape;110;p27"/>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27"/>
          <p:cNvSpPr txBox="1">
            <a:spLocks noGrp="1"/>
          </p:cNvSpPr>
          <p:nvPr>
            <p:ph type="body" idx="1"/>
          </p:nvPr>
        </p:nvSpPr>
        <p:spPr>
          <a:xfrm rot="5400000">
            <a:off x="2850886" y="696648"/>
            <a:ext cx="3450696" cy="7408333"/>
          </a:xfrm>
          <a:prstGeom prst="rect">
            <a:avLst/>
          </a:prstGeom>
          <a:noFill/>
          <a:ln>
            <a:noFill/>
          </a:ln>
        </p:spPr>
        <p:txBody>
          <a:bodyPr spcFirstLastPara="1" wrap="square" lIns="91425" tIns="45700" rIns="91425" bIns="45700" anchor="ctr" anchorCtr="0">
            <a:normAutofit/>
          </a:bodyPr>
          <a:lstStyle>
            <a:lvl1pPr marL="457200" lvl="0" indent="-381000" algn="l">
              <a:spcBef>
                <a:spcPts val="480"/>
              </a:spcBef>
              <a:spcAft>
                <a:spcPts val="0"/>
              </a:spcAft>
              <a:buSzPts val="2400"/>
              <a:buChar char="*"/>
              <a:defRPr/>
            </a:lvl1pPr>
            <a:lvl2pPr marL="914400" lvl="1" indent="-368300" algn="l">
              <a:spcBef>
                <a:spcPts val="440"/>
              </a:spcBef>
              <a:spcAft>
                <a:spcPts val="0"/>
              </a:spcAft>
              <a:buSzPts val="2200"/>
              <a:buChar char="*"/>
              <a:defRPr/>
            </a:lvl2pPr>
            <a:lvl3pPr marL="1371600" lvl="2" indent="-355600" algn="l">
              <a:spcBef>
                <a:spcPts val="400"/>
              </a:spcBef>
              <a:spcAft>
                <a:spcPts val="0"/>
              </a:spcAft>
              <a:buSzPts val="2000"/>
              <a:buChar char="*"/>
              <a:defRPr/>
            </a:lvl3pPr>
            <a:lvl4pPr marL="1828800" lvl="3" indent="-342900" algn="l">
              <a:spcBef>
                <a:spcPts val="360"/>
              </a:spcBef>
              <a:spcAft>
                <a:spcPts val="0"/>
              </a:spcAft>
              <a:buSzPts val="1800"/>
              <a:buChar char="*"/>
              <a:defRPr/>
            </a:lvl4pPr>
            <a:lvl5pPr marL="2286000" lvl="4" indent="-330200" algn="l">
              <a:spcBef>
                <a:spcPts val="320"/>
              </a:spcBef>
              <a:spcAft>
                <a:spcPts val="0"/>
              </a:spcAft>
              <a:buSzPts val="1600"/>
              <a:buChar char="*"/>
              <a:defRPr/>
            </a:lvl5pPr>
            <a:lvl6pPr marL="2743200" lvl="5" indent="-342900" algn="l">
              <a:spcBef>
                <a:spcPts val="384"/>
              </a:spcBef>
              <a:spcAft>
                <a:spcPts val="0"/>
              </a:spcAft>
              <a:buSzPts val="1800"/>
              <a:buChar char="●"/>
              <a:defRPr/>
            </a:lvl6pPr>
            <a:lvl7pPr marL="3200400" lvl="6" indent="-342900" algn="l">
              <a:spcBef>
                <a:spcPts val="384"/>
              </a:spcBef>
              <a:spcAft>
                <a:spcPts val="0"/>
              </a:spcAft>
              <a:buSzPts val="1800"/>
              <a:buChar char="●"/>
              <a:defRPr/>
            </a:lvl7pPr>
            <a:lvl8pPr marL="3657600" lvl="7" indent="-342900" algn="l">
              <a:spcBef>
                <a:spcPts val="384"/>
              </a:spcBef>
              <a:spcAft>
                <a:spcPts val="0"/>
              </a:spcAft>
              <a:buSzPts val="1800"/>
              <a:buChar char="●"/>
              <a:defRPr/>
            </a:lvl8pPr>
            <a:lvl9pPr marL="4114800" lvl="8" indent="-342900" algn="l">
              <a:spcBef>
                <a:spcPts val="384"/>
              </a:spcBef>
              <a:spcAft>
                <a:spcPts val="0"/>
              </a:spcAft>
              <a:buSzPts val="1800"/>
              <a:buChar char="●"/>
              <a:defRPr/>
            </a:lvl9pPr>
          </a:lstStyle>
          <a:p>
            <a:endParaRPr/>
          </a:p>
        </p:txBody>
      </p:sp>
      <p:sp>
        <p:nvSpPr>
          <p:cNvPr id="112" name="Google Shape;112;p27"/>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27"/>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27"/>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115"/>
        <p:cNvGrpSpPr/>
        <p:nvPr/>
      </p:nvGrpSpPr>
      <p:grpSpPr>
        <a:xfrm>
          <a:off x="0" y="0"/>
          <a:ext cx="0" cy="0"/>
          <a:chOff x="0" y="0"/>
          <a:chExt cx="0" cy="0"/>
        </a:xfrm>
      </p:grpSpPr>
      <p:sp>
        <p:nvSpPr>
          <p:cNvPr id="116" name="Google Shape;116;p28"/>
          <p:cNvSpPr/>
          <p:nvPr/>
        </p:nvSpPr>
        <p:spPr>
          <a:xfrm>
            <a:off x="228600" y="228600"/>
            <a:ext cx="8695944" cy="1426464"/>
          </a:xfrm>
          <a:prstGeom prst="roundRect">
            <a:avLst>
              <a:gd name="adj" fmla="val 7136"/>
            </a:avLst>
          </a:prstGeom>
          <a:gradFill>
            <a:gsLst>
              <a:gs pos="0">
                <a:srgbClr val="0293E0"/>
              </a:gs>
              <a:gs pos="90000">
                <a:srgbClr val="81D2FE"/>
              </a:gs>
              <a:gs pos="100000">
                <a:srgbClr val="81D2FE"/>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17" name="Google Shape;117;p28"/>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8" name="Google Shape;118;p28"/>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9" name="Google Shape;119;p28"/>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grpSp>
        <p:nvGrpSpPr>
          <p:cNvPr id="120" name="Google Shape;120;p28"/>
          <p:cNvGrpSpPr/>
          <p:nvPr/>
        </p:nvGrpSpPr>
        <p:grpSpPr>
          <a:xfrm>
            <a:off x="211665" y="714191"/>
            <a:ext cx="8723376" cy="1331580"/>
            <a:chOff x="-3905250" y="4294188"/>
            <a:chExt cx="13011150" cy="1892300"/>
          </a:xfrm>
        </p:grpSpPr>
        <p:sp>
          <p:nvSpPr>
            <p:cNvPr id="121" name="Google Shape;121;p28"/>
            <p:cNvSpPr/>
            <p:nvPr/>
          </p:nvSpPr>
          <p:spPr>
            <a:xfrm>
              <a:off x="4810125" y="4500563"/>
              <a:ext cx="4295775" cy="1016000"/>
            </a:xfrm>
            <a:custGeom>
              <a:avLst/>
              <a:gdLst/>
              <a:ahLst/>
              <a:cxnLst/>
              <a:rect l="l" t="t" r="r" b="b"/>
              <a:pathLst>
                <a:path w="2706" h="640" extrusionOk="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122" name="Google Shape;122;p28"/>
            <p:cNvSpPr/>
            <p:nvPr/>
          </p:nvSpPr>
          <p:spPr>
            <a:xfrm>
              <a:off x="-309563" y="4318000"/>
              <a:ext cx="8280401" cy="1209675"/>
            </a:xfrm>
            <a:custGeom>
              <a:avLst/>
              <a:gdLst/>
              <a:ahLst/>
              <a:cxnLst/>
              <a:rect l="l" t="t" r="r" b="b"/>
              <a:pathLst>
                <a:path w="5216" h="762" extrusionOk="0">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123" name="Google Shape;123;p28"/>
            <p:cNvSpPr/>
            <p:nvPr/>
          </p:nvSpPr>
          <p:spPr>
            <a:xfrm>
              <a:off x="3175" y="4335463"/>
              <a:ext cx="8166100" cy="1101725"/>
            </a:xfrm>
            <a:custGeom>
              <a:avLst/>
              <a:gdLst/>
              <a:ahLst/>
              <a:cxnLst/>
              <a:rect l="l" t="t" r="r" b="b"/>
              <a:pathLst>
                <a:path w="5144" h="694" extrusionOk="0">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124" name="Google Shape;124;p28"/>
            <p:cNvSpPr/>
            <p:nvPr/>
          </p:nvSpPr>
          <p:spPr>
            <a:xfrm>
              <a:off x="4156075" y="4316413"/>
              <a:ext cx="4940300" cy="927100"/>
            </a:xfrm>
            <a:custGeom>
              <a:avLst/>
              <a:gdLst/>
              <a:ahLst/>
              <a:cxnLst/>
              <a:rect l="l" t="t" r="r" b="b"/>
              <a:pathLst>
                <a:path w="3112" h="584" extrusionOk="0">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125" name="Google Shape;125;p28"/>
            <p:cNvSpPr/>
            <p:nvPr/>
          </p:nvSpPr>
          <p:spPr>
            <a:xfrm>
              <a:off x="-3905250" y="4294188"/>
              <a:ext cx="13011150" cy="1892300"/>
            </a:xfrm>
            <a:custGeom>
              <a:avLst/>
              <a:gdLst/>
              <a:ahLst/>
              <a:cxnLst/>
              <a:rect l="l" t="t" r="r" b="b"/>
              <a:pathLst>
                <a:path w="8196" h="1192" extrusionOk="0">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grpSp>
      <p:sp>
        <p:nvSpPr>
          <p:cNvPr id="126" name="Google Shape;126;p28"/>
          <p:cNvSpPr txBox="1">
            <a:spLocks noGrp="1"/>
          </p:cNvSpPr>
          <p:nvPr>
            <p:ph type="title"/>
          </p:nvPr>
        </p:nvSpPr>
        <p:spPr>
          <a:xfrm rot="5400000">
            <a:off x="5414434" y="2662767"/>
            <a:ext cx="4487333" cy="20574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400"/>
              <a:buFont typeface="Candara"/>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28"/>
          <p:cNvSpPr txBox="1">
            <a:spLocks noGrp="1"/>
          </p:cNvSpPr>
          <p:nvPr>
            <p:ph type="body" idx="1"/>
          </p:nvPr>
        </p:nvSpPr>
        <p:spPr>
          <a:xfrm rot="5400000">
            <a:off x="1223433" y="681567"/>
            <a:ext cx="4487334" cy="6019800"/>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accent1"/>
              </a:buClr>
              <a:buSzPts val="2400"/>
              <a:buChar char="*"/>
              <a:defRPr/>
            </a:lvl1pPr>
            <a:lvl2pPr marL="914400" lvl="1" indent="-368300" algn="l">
              <a:spcBef>
                <a:spcPts val="440"/>
              </a:spcBef>
              <a:spcAft>
                <a:spcPts val="0"/>
              </a:spcAft>
              <a:buClr>
                <a:schemeClr val="accent1"/>
              </a:buClr>
              <a:buSzPts val="2200"/>
              <a:buChar char="*"/>
              <a:defRPr/>
            </a:lvl2pPr>
            <a:lvl3pPr marL="1371600" lvl="2" indent="-355600" algn="l">
              <a:spcBef>
                <a:spcPts val="400"/>
              </a:spcBef>
              <a:spcAft>
                <a:spcPts val="0"/>
              </a:spcAft>
              <a:buClr>
                <a:schemeClr val="accent1"/>
              </a:buClr>
              <a:buSzPts val="2000"/>
              <a:buChar char="*"/>
              <a:defRPr/>
            </a:lvl3pPr>
            <a:lvl4pPr marL="1828800" lvl="3" indent="-342900" algn="l">
              <a:spcBef>
                <a:spcPts val="360"/>
              </a:spcBef>
              <a:spcAft>
                <a:spcPts val="0"/>
              </a:spcAft>
              <a:buClr>
                <a:schemeClr val="accent1"/>
              </a:buClr>
              <a:buSzPts val="1800"/>
              <a:buChar char="*"/>
              <a:defRPr/>
            </a:lvl4pPr>
            <a:lvl5pPr marL="2286000" lvl="4" indent="-330200" algn="l">
              <a:spcBef>
                <a:spcPts val="320"/>
              </a:spcBef>
              <a:spcAft>
                <a:spcPts val="0"/>
              </a:spcAft>
              <a:buClr>
                <a:schemeClr val="accent1"/>
              </a:buClr>
              <a:buSzPts val="1600"/>
              <a:buChar char="*"/>
              <a:defRPr/>
            </a:lvl5pPr>
            <a:lvl6pPr marL="2743200" lvl="5" indent="-342900" algn="l">
              <a:spcBef>
                <a:spcPts val="384"/>
              </a:spcBef>
              <a:spcAft>
                <a:spcPts val="0"/>
              </a:spcAft>
              <a:buSzPts val="1800"/>
              <a:buChar char="●"/>
              <a:defRPr/>
            </a:lvl6pPr>
            <a:lvl7pPr marL="3200400" lvl="6" indent="-342900" algn="l">
              <a:spcBef>
                <a:spcPts val="384"/>
              </a:spcBef>
              <a:spcAft>
                <a:spcPts val="0"/>
              </a:spcAft>
              <a:buSzPts val="1800"/>
              <a:buChar char="●"/>
              <a:defRPr/>
            </a:lvl7pPr>
            <a:lvl8pPr marL="3657600" lvl="7" indent="-342900" algn="l">
              <a:spcBef>
                <a:spcPts val="384"/>
              </a:spcBef>
              <a:spcAft>
                <a:spcPts val="0"/>
              </a:spcAft>
              <a:buSzPts val="1800"/>
              <a:buChar char="●"/>
              <a:defRPr/>
            </a:lvl8pPr>
            <a:lvl9pPr marL="4114800" lvl="8" indent="-342900" algn="l">
              <a:spcBef>
                <a:spcPts val="384"/>
              </a:spcBef>
              <a:spcAft>
                <a:spcPts val="0"/>
              </a:spcAft>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7"/>
          <p:cNvSpPr/>
          <p:nvPr/>
        </p:nvSpPr>
        <p:spPr>
          <a:xfrm>
            <a:off x="228600" y="228600"/>
            <a:ext cx="8695944" cy="2468880"/>
          </a:xfrm>
          <a:prstGeom prst="roundRect">
            <a:avLst>
              <a:gd name="adj" fmla="val 3362"/>
            </a:avLst>
          </a:prstGeom>
          <a:gradFill>
            <a:gsLst>
              <a:gs pos="0">
                <a:srgbClr val="0293E0"/>
              </a:gs>
              <a:gs pos="90000">
                <a:srgbClr val="81D2FE"/>
              </a:gs>
              <a:gs pos="100000">
                <a:srgbClr val="81D2FE"/>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grpSp>
        <p:nvGrpSpPr>
          <p:cNvPr id="7" name="Google Shape;7;p17"/>
          <p:cNvGrpSpPr/>
          <p:nvPr/>
        </p:nvGrpSpPr>
        <p:grpSpPr>
          <a:xfrm>
            <a:off x="211665" y="1679429"/>
            <a:ext cx="8723376" cy="1329874"/>
            <a:chOff x="-3905251" y="4294188"/>
            <a:chExt cx="13027839" cy="1892300"/>
          </a:xfrm>
        </p:grpSpPr>
        <p:sp>
          <p:nvSpPr>
            <p:cNvPr id="8" name="Google Shape;8;p17"/>
            <p:cNvSpPr/>
            <p:nvPr/>
          </p:nvSpPr>
          <p:spPr>
            <a:xfrm>
              <a:off x="4810125" y="4500563"/>
              <a:ext cx="4295775" cy="1016000"/>
            </a:xfrm>
            <a:custGeom>
              <a:avLst/>
              <a:gdLst/>
              <a:ahLst/>
              <a:cxnLst/>
              <a:rect l="l" t="t" r="r" b="b"/>
              <a:pathLst>
                <a:path w="2706" h="640" extrusionOk="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9" name="Google Shape;9;p17"/>
            <p:cNvSpPr/>
            <p:nvPr/>
          </p:nvSpPr>
          <p:spPr>
            <a:xfrm>
              <a:off x="-309563" y="4318000"/>
              <a:ext cx="8280401" cy="1209675"/>
            </a:xfrm>
            <a:custGeom>
              <a:avLst/>
              <a:gdLst/>
              <a:ahLst/>
              <a:cxnLst/>
              <a:rect l="l" t="t" r="r" b="b"/>
              <a:pathLst>
                <a:path w="5216" h="762" extrusionOk="0">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10" name="Google Shape;10;p17"/>
            <p:cNvSpPr/>
            <p:nvPr/>
          </p:nvSpPr>
          <p:spPr>
            <a:xfrm>
              <a:off x="3175" y="4335463"/>
              <a:ext cx="8166100" cy="1101725"/>
            </a:xfrm>
            <a:custGeom>
              <a:avLst/>
              <a:gdLst/>
              <a:ahLst/>
              <a:cxnLst/>
              <a:rect l="l" t="t" r="r" b="b"/>
              <a:pathLst>
                <a:path w="5144" h="694" extrusionOk="0">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11" name="Google Shape;11;p17"/>
            <p:cNvSpPr/>
            <p:nvPr/>
          </p:nvSpPr>
          <p:spPr>
            <a:xfrm>
              <a:off x="4156075" y="4316413"/>
              <a:ext cx="4940300" cy="927100"/>
            </a:xfrm>
            <a:custGeom>
              <a:avLst/>
              <a:gdLst/>
              <a:ahLst/>
              <a:cxnLst/>
              <a:rect l="l" t="t" r="r" b="b"/>
              <a:pathLst>
                <a:path w="3112" h="584" extrusionOk="0">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9525" cap="flat" cmpd="sng">
              <a:solidFill>
                <a:srgbClr val="FFFF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sp>
          <p:nvSpPr>
            <p:cNvPr id="12" name="Google Shape;12;p17"/>
            <p:cNvSpPr/>
            <p:nvPr/>
          </p:nvSpPr>
          <p:spPr>
            <a:xfrm>
              <a:off x="-3905251" y="4294188"/>
              <a:ext cx="13027839" cy="1892300"/>
            </a:xfrm>
            <a:custGeom>
              <a:avLst/>
              <a:gdLst/>
              <a:ahLst/>
              <a:cxnLst/>
              <a:rect l="l" t="t" r="r" b="b"/>
              <a:pathLst>
                <a:path w="8196" h="1192" extrusionOk="0">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a:ea typeface="Candara"/>
                <a:cs typeface="Candara"/>
                <a:sym typeface="Candara"/>
              </a:endParaRPr>
            </a:p>
          </p:txBody>
        </p:sp>
      </p:grpSp>
      <p:sp>
        <p:nvSpPr>
          <p:cNvPr id="13" name="Google Shape;13;p17"/>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rgbClr val="FFFFFF"/>
              </a:buClr>
              <a:buSzPts val="4400"/>
              <a:buFont typeface="Candara"/>
              <a:buNone/>
              <a:defRPr sz="4400" b="0" i="0" u="none" strike="noStrike" cap="none">
                <a:solidFill>
                  <a:srgbClr val="FFFFFF"/>
                </a:solidFill>
                <a:latin typeface="Candara"/>
                <a:ea typeface="Candara"/>
                <a:cs typeface="Candara"/>
                <a:sym typeface="Candara"/>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4" name="Google Shape;14;p17"/>
          <p:cNvSpPr txBox="1">
            <a:spLocks noGrp="1"/>
          </p:cNvSpPr>
          <p:nvPr>
            <p:ph type="dt" idx="10"/>
          </p:nvPr>
        </p:nvSpPr>
        <p:spPr>
          <a:xfrm>
            <a:off x="5163672" y="6250164"/>
            <a:ext cx="378669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a:solidFill>
                  <a:schemeClr val="dk2"/>
                </a:solidFill>
                <a:latin typeface="Candara"/>
                <a:ea typeface="Candara"/>
                <a:cs typeface="Candara"/>
                <a:sym typeface="Candara"/>
              </a:defRPr>
            </a:lvl1pPr>
            <a:lvl2pPr marR="0" lvl="1"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2pPr>
            <a:lvl3pPr marR="0" lvl="2"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3pPr>
            <a:lvl4pPr marR="0" lvl="3"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4pPr>
            <a:lvl5pPr marR="0" lvl="4"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5pPr>
            <a:lvl6pPr marR="0" lvl="5"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6pPr>
            <a:lvl7pPr marR="0" lvl="6"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7pPr>
            <a:lvl8pPr marR="0" lvl="7"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8pPr>
            <a:lvl9pPr marR="0" lvl="8"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9pPr>
          </a:lstStyle>
          <a:p>
            <a:endParaRPr/>
          </a:p>
        </p:txBody>
      </p:sp>
      <p:sp>
        <p:nvSpPr>
          <p:cNvPr id="15" name="Google Shape;15;p17"/>
          <p:cNvSpPr txBox="1">
            <a:spLocks noGrp="1"/>
          </p:cNvSpPr>
          <p:nvPr>
            <p:ph type="ftr" idx="11"/>
          </p:nvPr>
        </p:nvSpPr>
        <p:spPr>
          <a:xfrm>
            <a:off x="193638" y="6250164"/>
            <a:ext cx="3786691"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a:solidFill>
                  <a:schemeClr val="dk2"/>
                </a:solidFill>
                <a:latin typeface="Candara"/>
                <a:ea typeface="Candara"/>
                <a:cs typeface="Candara"/>
                <a:sym typeface="Candara"/>
              </a:defRPr>
            </a:lvl1pPr>
            <a:lvl2pPr marR="0" lvl="1"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2pPr>
            <a:lvl3pPr marR="0" lvl="2"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3pPr>
            <a:lvl4pPr marR="0" lvl="3"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4pPr>
            <a:lvl5pPr marR="0" lvl="4"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5pPr>
            <a:lvl6pPr marR="0" lvl="5"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6pPr>
            <a:lvl7pPr marR="0" lvl="6"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7pPr>
            <a:lvl8pPr marR="0" lvl="7"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8pPr>
            <a:lvl9pPr marR="0" lvl="8"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9pPr>
          </a:lstStyle>
          <a:p>
            <a:endParaRPr/>
          </a:p>
        </p:txBody>
      </p:sp>
      <p:sp>
        <p:nvSpPr>
          <p:cNvPr id="16" name="Google Shape;16;p17"/>
          <p:cNvSpPr txBox="1">
            <a:spLocks noGrp="1"/>
          </p:cNvSpPr>
          <p:nvPr>
            <p:ph type="sldNum" idx="12"/>
          </p:nvPr>
        </p:nvSpPr>
        <p:spPr>
          <a:xfrm>
            <a:off x="3991088" y="6250163"/>
            <a:ext cx="1161826" cy="365125"/>
          </a:xfrm>
          <a:prstGeom prst="rect">
            <a:avLst/>
          </a:prstGeom>
          <a:noFill/>
          <a:ln>
            <a:noFill/>
          </a:ln>
        </p:spPr>
        <p:txBody>
          <a:bodyPr spcFirstLastPara="1" wrap="square" lIns="91425" tIns="45700" rIns="91425" bIns="45700" anchor="ctr" anchorCtr="0">
            <a:noAutofit/>
          </a:bodyPr>
          <a:lstStyle>
            <a:lvl1pPr marL="0" marR="0" lvl="0" indent="0" algn="ctr" rtl="0">
              <a:spcBef>
                <a:spcPts val="0"/>
              </a:spcBef>
              <a:buNone/>
              <a:defRPr sz="1000" b="0" u="none">
                <a:solidFill>
                  <a:schemeClr val="dk2"/>
                </a:solidFill>
                <a:latin typeface="Candara"/>
                <a:ea typeface="Candara"/>
                <a:cs typeface="Candara"/>
                <a:sym typeface="Candara"/>
              </a:defRPr>
            </a:lvl1pPr>
            <a:lvl2pPr marL="0" marR="0" lvl="1" indent="0" algn="ctr" rtl="0">
              <a:spcBef>
                <a:spcPts val="0"/>
              </a:spcBef>
              <a:buNone/>
              <a:defRPr sz="1000" b="0" u="none">
                <a:solidFill>
                  <a:schemeClr val="dk2"/>
                </a:solidFill>
                <a:latin typeface="Candara"/>
                <a:ea typeface="Candara"/>
                <a:cs typeface="Candara"/>
                <a:sym typeface="Candara"/>
              </a:defRPr>
            </a:lvl2pPr>
            <a:lvl3pPr marL="0" marR="0" lvl="2" indent="0" algn="ctr" rtl="0">
              <a:spcBef>
                <a:spcPts val="0"/>
              </a:spcBef>
              <a:buNone/>
              <a:defRPr sz="1000" b="0" u="none">
                <a:solidFill>
                  <a:schemeClr val="dk2"/>
                </a:solidFill>
                <a:latin typeface="Candara"/>
                <a:ea typeface="Candara"/>
                <a:cs typeface="Candara"/>
                <a:sym typeface="Candara"/>
              </a:defRPr>
            </a:lvl3pPr>
            <a:lvl4pPr marL="0" marR="0" lvl="3" indent="0" algn="ctr" rtl="0">
              <a:spcBef>
                <a:spcPts val="0"/>
              </a:spcBef>
              <a:buNone/>
              <a:defRPr sz="1000" b="0" u="none">
                <a:solidFill>
                  <a:schemeClr val="dk2"/>
                </a:solidFill>
                <a:latin typeface="Candara"/>
                <a:ea typeface="Candara"/>
                <a:cs typeface="Candara"/>
                <a:sym typeface="Candara"/>
              </a:defRPr>
            </a:lvl4pPr>
            <a:lvl5pPr marL="0" marR="0" lvl="4" indent="0" algn="ctr" rtl="0">
              <a:spcBef>
                <a:spcPts val="0"/>
              </a:spcBef>
              <a:buNone/>
              <a:defRPr sz="1000" b="0" u="none">
                <a:solidFill>
                  <a:schemeClr val="dk2"/>
                </a:solidFill>
                <a:latin typeface="Candara"/>
                <a:ea typeface="Candara"/>
                <a:cs typeface="Candara"/>
                <a:sym typeface="Candara"/>
              </a:defRPr>
            </a:lvl5pPr>
            <a:lvl6pPr marL="0" marR="0" lvl="5" indent="0" algn="ctr" rtl="0">
              <a:spcBef>
                <a:spcPts val="0"/>
              </a:spcBef>
              <a:buNone/>
              <a:defRPr sz="1000" b="0" u="none">
                <a:solidFill>
                  <a:schemeClr val="dk2"/>
                </a:solidFill>
                <a:latin typeface="Candara"/>
                <a:ea typeface="Candara"/>
                <a:cs typeface="Candara"/>
                <a:sym typeface="Candara"/>
              </a:defRPr>
            </a:lvl6pPr>
            <a:lvl7pPr marL="0" marR="0" lvl="6" indent="0" algn="ctr" rtl="0">
              <a:spcBef>
                <a:spcPts val="0"/>
              </a:spcBef>
              <a:buNone/>
              <a:defRPr sz="1000" b="0" u="none">
                <a:solidFill>
                  <a:schemeClr val="dk2"/>
                </a:solidFill>
                <a:latin typeface="Candara"/>
                <a:ea typeface="Candara"/>
                <a:cs typeface="Candara"/>
                <a:sym typeface="Candara"/>
              </a:defRPr>
            </a:lvl7pPr>
            <a:lvl8pPr marL="0" marR="0" lvl="7" indent="0" algn="ctr" rtl="0">
              <a:spcBef>
                <a:spcPts val="0"/>
              </a:spcBef>
              <a:buNone/>
              <a:defRPr sz="1000" b="0" u="none">
                <a:solidFill>
                  <a:schemeClr val="dk2"/>
                </a:solidFill>
                <a:latin typeface="Candara"/>
                <a:ea typeface="Candara"/>
                <a:cs typeface="Candara"/>
                <a:sym typeface="Candara"/>
              </a:defRPr>
            </a:lvl8pPr>
            <a:lvl9pPr marL="0" marR="0" lvl="8" indent="0" algn="ctr" rtl="0">
              <a:spcBef>
                <a:spcPts val="0"/>
              </a:spcBef>
              <a:buNone/>
              <a:defRPr sz="1000" b="0" u="none">
                <a:solidFill>
                  <a:schemeClr val="dk2"/>
                </a:solidFill>
                <a:latin typeface="Candara"/>
                <a:ea typeface="Candara"/>
                <a:cs typeface="Candara"/>
                <a:sym typeface="Candara"/>
              </a:defRPr>
            </a:lvl9pPr>
          </a:lstStyle>
          <a:p>
            <a:pPr marL="0" lvl="0" indent="0" algn="ctr" rtl="0">
              <a:spcBef>
                <a:spcPts val="0"/>
              </a:spcBef>
              <a:spcAft>
                <a:spcPts val="0"/>
              </a:spcAft>
              <a:buNone/>
            </a:pPr>
            <a:fld id="{00000000-1234-1234-1234-123412341234}" type="slidenum">
              <a:rPr lang="en-US"/>
              <a:t>‹#›</a:t>
            </a:fld>
            <a:endParaRPr/>
          </a:p>
        </p:txBody>
      </p:sp>
      <p:sp>
        <p:nvSpPr>
          <p:cNvPr id="17" name="Google Shape;17;p17"/>
          <p:cNvSpPr txBox="1">
            <a:spLocks noGrp="1"/>
          </p:cNvSpPr>
          <p:nvPr>
            <p:ph type="body" idx="1"/>
          </p:nvPr>
        </p:nvSpPr>
        <p:spPr>
          <a:xfrm>
            <a:off x="872067" y="2675467"/>
            <a:ext cx="7408333" cy="3450696"/>
          </a:xfrm>
          <a:prstGeom prst="rect">
            <a:avLst/>
          </a:prstGeom>
          <a:noFill/>
          <a:ln>
            <a:noFill/>
          </a:ln>
        </p:spPr>
        <p:txBody>
          <a:bodyPr spcFirstLastPara="1" wrap="square" lIns="91425" tIns="45700" rIns="91425" bIns="45700" anchor="t" anchorCtr="0">
            <a:normAutofit/>
          </a:bodyPr>
          <a:lstStyle>
            <a:lvl1pPr marL="457200" marR="0" lvl="0" indent="-381000" algn="l" rtl="0">
              <a:spcBef>
                <a:spcPts val="480"/>
              </a:spcBef>
              <a:spcAft>
                <a:spcPts val="0"/>
              </a:spcAft>
              <a:buClr>
                <a:schemeClr val="accent1"/>
              </a:buClr>
              <a:buSzPts val="2400"/>
              <a:buFont typeface="Noto Sans Symbols"/>
              <a:buChar char="*"/>
              <a:defRPr sz="2400" b="0" i="0" u="none" strike="noStrike" cap="none">
                <a:solidFill>
                  <a:schemeClr val="dk2"/>
                </a:solidFill>
                <a:latin typeface="Candara"/>
                <a:ea typeface="Candara"/>
                <a:cs typeface="Candara"/>
                <a:sym typeface="Candara"/>
              </a:defRPr>
            </a:lvl1pPr>
            <a:lvl2pPr marL="914400" marR="0" lvl="1" indent="-368300" algn="l" rtl="0">
              <a:spcBef>
                <a:spcPts val="440"/>
              </a:spcBef>
              <a:spcAft>
                <a:spcPts val="0"/>
              </a:spcAft>
              <a:buClr>
                <a:schemeClr val="accent1"/>
              </a:buClr>
              <a:buSzPts val="2200"/>
              <a:buFont typeface="Noto Sans Symbols"/>
              <a:buChar char="*"/>
              <a:defRPr sz="2200" b="0" i="0" u="none" strike="noStrike" cap="none">
                <a:solidFill>
                  <a:schemeClr val="dk2"/>
                </a:solidFill>
                <a:latin typeface="Candara"/>
                <a:ea typeface="Candara"/>
                <a:cs typeface="Candara"/>
                <a:sym typeface="Candara"/>
              </a:defRPr>
            </a:lvl2pPr>
            <a:lvl3pPr marL="1371600" marR="0" lvl="2" indent="-355600" algn="l" rtl="0">
              <a:spcBef>
                <a:spcPts val="400"/>
              </a:spcBef>
              <a:spcAft>
                <a:spcPts val="0"/>
              </a:spcAft>
              <a:buClr>
                <a:schemeClr val="accent1"/>
              </a:buClr>
              <a:buSzPts val="2000"/>
              <a:buFont typeface="Noto Sans Symbols"/>
              <a:buChar char="*"/>
              <a:defRPr sz="2000" b="0" i="0" u="none" strike="noStrike" cap="none">
                <a:solidFill>
                  <a:schemeClr val="dk2"/>
                </a:solidFill>
                <a:latin typeface="Candara"/>
                <a:ea typeface="Candara"/>
                <a:cs typeface="Candara"/>
                <a:sym typeface="Candara"/>
              </a:defRPr>
            </a:lvl3pPr>
            <a:lvl4pPr marL="1828800" marR="0" lvl="3" indent="-342900" algn="l" rtl="0">
              <a:spcBef>
                <a:spcPts val="360"/>
              </a:spcBef>
              <a:spcAft>
                <a:spcPts val="0"/>
              </a:spcAft>
              <a:buClr>
                <a:schemeClr val="accent1"/>
              </a:buClr>
              <a:buSzPts val="1800"/>
              <a:buFont typeface="Noto Sans Symbols"/>
              <a:buChar char="*"/>
              <a:defRPr sz="1800" b="0" i="0" u="none" strike="noStrike" cap="none">
                <a:solidFill>
                  <a:schemeClr val="dk2"/>
                </a:solidFill>
                <a:latin typeface="Candara"/>
                <a:ea typeface="Candara"/>
                <a:cs typeface="Candara"/>
                <a:sym typeface="Candara"/>
              </a:defRPr>
            </a:lvl4pPr>
            <a:lvl5pPr marL="2286000" marR="0" lvl="4" indent="-330200" algn="l" rtl="0">
              <a:spcBef>
                <a:spcPts val="320"/>
              </a:spcBef>
              <a:spcAft>
                <a:spcPts val="0"/>
              </a:spcAft>
              <a:buClr>
                <a:schemeClr val="accent1"/>
              </a:buClr>
              <a:buSzPts val="1600"/>
              <a:buFont typeface="Noto Sans Symbols"/>
              <a:buChar char="*"/>
              <a:defRPr sz="1600" b="0" i="0" u="none" strike="noStrike" cap="none">
                <a:solidFill>
                  <a:schemeClr val="dk2"/>
                </a:solidFill>
                <a:latin typeface="Candara"/>
                <a:ea typeface="Candara"/>
                <a:cs typeface="Candara"/>
                <a:sym typeface="Candara"/>
              </a:defRPr>
            </a:lvl5pPr>
            <a:lvl6pPr marL="2743200" marR="0" lvl="5" indent="-317500" algn="l" rtl="0">
              <a:spcBef>
                <a:spcPts val="384"/>
              </a:spcBef>
              <a:spcAft>
                <a:spcPts val="0"/>
              </a:spcAft>
              <a:buClr>
                <a:schemeClr val="accent1"/>
              </a:buClr>
              <a:buSzPts val="1400"/>
              <a:buFont typeface="Noto Sans Symbols"/>
              <a:buChar char="●"/>
              <a:defRPr sz="1400" b="0" i="0" u="none" strike="noStrike" cap="none">
                <a:solidFill>
                  <a:schemeClr val="dk2"/>
                </a:solidFill>
                <a:latin typeface="Candara"/>
                <a:ea typeface="Candara"/>
                <a:cs typeface="Candara"/>
                <a:sym typeface="Candara"/>
              </a:defRPr>
            </a:lvl6pPr>
            <a:lvl7pPr marL="3200400" marR="0" lvl="6" indent="-317500" algn="l" rtl="0">
              <a:spcBef>
                <a:spcPts val="384"/>
              </a:spcBef>
              <a:spcAft>
                <a:spcPts val="0"/>
              </a:spcAft>
              <a:buClr>
                <a:schemeClr val="accent1"/>
              </a:buClr>
              <a:buSzPts val="1400"/>
              <a:buFont typeface="Noto Sans Symbols"/>
              <a:buChar char="●"/>
              <a:defRPr sz="1400" b="0" i="0" u="none" strike="noStrike" cap="none">
                <a:solidFill>
                  <a:schemeClr val="dk2"/>
                </a:solidFill>
                <a:latin typeface="Candara"/>
                <a:ea typeface="Candara"/>
                <a:cs typeface="Candara"/>
                <a:sym typeface="Candara"/>
              </a:defRPr>
            </a:lvl7pPr>
            <a:lvl8pPr marL="3657600" marR="0" lvl="7" indent="-317500" algn="l" rtl="0">
              <a:spcBef>
                <a:spcPts val="384"/>
              </a:spcBef>
              <a:spcAft>
                <a:spcPts val="0"/>
              </a:spcAft>
              <a:buClr>
                <a:schemeClr val="accent1"/>
              </a:buClr>
              <a:buSzPts val="1400"/>
              <a:buFont typeface="Noto Sans Symbols"/>
              <a:buChar char="●"/>
              <a:defRPr sz="1400" b="0" i="0" u="none" strike="noStrike" cap="none">
                <a:solidFill>
                  <a:schemeClr val="dk2"/>
                </a:solidFill>
                <a:latin typeface="Candara"/>
                <a:ea typeface="Candara"/>
                <a:cs typeface="Candara"/>
                <a:sym typeface="Candara"/>
              </a:defRPr>
            </a:lvl8pPr>
            <a:lvl9pPr marL="4114800" marR="0" lvl="8" indent="-317500" algn="l" rtl="0">
              <a:spcBef>
                <a:spcPts val="384"/>
              </a:spcBef>
              <a:spcAft>
                <a:spcPts val="0"/>
              </a:spcAft>
              <a:buClr>
                <a:schemeClr val="accent1"/>
              </a:buClr>
              <a:buSzPts val="1400"/>
              <a:buFont typeface="Noto Sans Symbols"/>
              <a:buChar char="●"/>
              <a:defRPr sz="1400" b="0" i="0" u="none" strike="noStrike" cap="none">
                <a:solidFill>
                  <a:schemeClr val="dk2"/>
                </a:solidFill>
                <a:latin typeface="Candara"/>
                <a:ea typeface="Candara"/>
                <a:cs typeface="Candara"/>
                <a:sym typeface="Candara"/>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linsladelower.co.uk"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1"/>
          <p:cNvSpPr txBox="1">
            <a:spLocks noGrp="1"/>
          </p:cNvSpPr>
          <p:nvPr>
            <p:ph type="subTitle" idx="1"/>
          </p:nvPr>
        </p:nvSpPr>
        <p:spPr>
          <a:xfrm>
            <a:off x="1371600" y="3847315"/>
            <a:ext cx="6400800" cy="1473200"/>
          </a:xfrm>
          <a:prstGeom prst="rect">
            <a:avLst/>
          </a:prstGeom>
          <a:noFill/>
          <a:ln>
            <a:noFill/>
          </a:ln>
        </p:spPr>
        <p:txBody>
          <a:bodyPr spcFirstLastPara="1" wrap="square" lIns="91425" tIns="45700" rIns="91425" bIns="45700" anchor="t" anchorCtr="0">
            <a:noAutofit/>
          </a:bodyPr>
          <a:lstStyle/>
          <a:p>
            <a:pPr marL="0" lvl="0" indent="0" algn="ctr" rtl="0">
              <a:spcBef>
                <a:spcPts val="560"/>
              </a:spcBef>
              <a:spcAft>
                <a:spcPts val="0"/>
              </a:spcAft>
              <a:buSzPts val="2800"/>
              <a:buNone/>
            </a:pPr>
            <a:r>
              <a:rPr lang="en-US" sz="2800" dirty="0">
                <a:solidFill>
                  <a:schemeClr val="dk1"/>
                </a:solidFill>
              </a:rPr>
              <a:t>Oak Class</a:t>
            </a:r>
            <a:endParaRPr dirty="0"/>
          </a:p>
          <a:p>
            <a:pPr marL="0" lvl="0" indent="0" algn="ctr" rtl="0">
              <a:spcBef>
                <a:spcPts val="560"/>
              </a:spcBef>
              <a:spcAft>
                <a:spcPts val="0"/>
              </a:spcAft>
              <a:buSzPts val="2800"/>
              <a:buNone/>
            </a:pPr>
            <a:r>
              <a:rPr lang="en-US" sz="2800" dirty="0">
                <a:solidFill>
                  <a:schemeClr val="dk1"/>
                </a:solidFill>
              </a:rPr>
              <a:t>September 2026</a:t>
            </a:r>
            <a:endParaRPr dirty="0"/>
          </a:p>
        </p:txBody>
      </p:sp>
      <p:pic>
        <p:nvPicPr>
          <p:cNvPr id="133" name="Google Shape;133;p1" descr="Leo.jpg"/>
          <p:cNvPicPr preferRelativeResize="0"/>
          <p:nvPr/>
        </p:nvPicPr>
        <p:blipFill rotWithShape="1">
          <a:blip r:embed="rId3">
            <a:alphaModFix/>
          </a:blip>
          <a:srcRect/>
          <a:stretch/>
        </p:blipFill>
        <p:spPr>
          <a:xfrm>
            <a:off x="2839605" y="288636"/>
            <a:ext cx="3406487" cy="339925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
          <p:cNvSpPr txBox="1">
            <a:spLocks noGrp="1"/>
          </p:cNvSpPr>
          <p:nvPr>
            <p:ph type="body" idx="1"/>
          </p:nvPr>
        </p:nvSpPr>
        <p:spPr>
          <a:xfrm>
            <a:off x="872067" y="1820092"/>
            <a:ext cx="7408333" cy="4699580"/>
          </a:xfrm>
          <a:prstGeom prst="rect">
            <a:avLst/>
          </a:prstGeom>
          <a:noFill/>
          <a:ln>
            <a:noFill/>
          </a:ln>
        </p:spPr>
        <p:txBody>
          <a:bodyPr spcFirstLastPara="1" wrap="square" lIns="91425" tIns="45700" rIns="91425" bIns="45700" anchor="t" anchorCtr="0">
            <a:normAutofit/>
          </a:bodyPr>
          <a:lstStyle/>
          <a:p>
            <a:pPr marL="274320" lvl="0" indent="-274320" algn="l" rtl="0">
              <a:spcBef>
                <a:spcPts val="0"/>
              </a:spcBef>
              <a:spcAft>
                <a:spcPts val="0"/>
              </a:spcAft>
              <a:buSzPts val="2400"/>
              <a:buChar char="*"/>
            </a:pPr>
            <a:endParaRPr lang="en-US" dirty="0"/>
          </a:p>
          <a:p>
            <a:pPr marL="274320" lvl="0" indent="-274320" algn="l" rtl="0">
              <a:spcBef>
                <a:spcPts val="0"/>
              </a:spcBef>
              <a:spcAft>
                <a:spcPts val="0"/>
              </a:spcAft>
              <a:buSzPts val="2400"/>
              <a:buChar char="*"/>
            </a:pPr>
            <a:endParaRPr lang="en-US" dirty="0"/>
          </a:p>
          <a:p>
            <a:pPr marL="274320" lvl="0" indent="-274320" algn="l" rtl="0">
              <a:spcBef>
                <a:spcPts val="0"/>
              </a:spcBef>
              <a:spcAft>
                <a:spcPts val="0"/>
              </a:spcAft>
              <a:buSzPts val="2400"/>
              <a:buChar char="*"/>
            </a:pPr>
            <a:endParaRPr lang="en-US" dirty="0"/>
          </a:p>
          <a:p>
            <a:pPr marL="274320" lvl="0" indent="-274320" algn="l" rtl="0">
              <a:spcBef>
                <a:spcPts val="0"/>
              </a:spcBef>
              <a:spcAft>
                <a:spcPts val="0"/>
              </a:spcAft>
              <a:buSzPts val="2400"/>
              <a:buChar char="*"/>
            </a:pPr>
            <a:r>
              <a:rPr lang="en-US" dirty="0" err="1"/>
              <a:t>Mrs</a:t>
            </a:r>
            <a:r>
              <a:rPr lang="en-US" dirty="0"/>
              <a:t> Corbett teaches Monday</a:t>
            </a:r>
            <a:r>
              <a:rPr lang="en-GB" dirty="0"/>
              <a:t> to Thursday</a:t>
            </a:r>
            <a:endParaRPr dirty="0"/>
          </a:p>
          <a:p>
            <a:pPr marL="274320" lvl="0" indent="-121920" algn="l" rtl="0">
              <a:spcBef>
                <a:spcPts val="480"/>
              </a:spcBef>
              <a:spcAft>
                <a:spcPts val="0"/>
              </a:spcAft>
              <a:buSzPts val="2400"/>
              <a:buNone/>
            </a:pPr>
            <a:endParaRPr dirty="0"/>
          </a:p>
          <a:p>
            <a:pPr marL="274320" lvl="0" indent="-274320" algn="l" rtl="0">
              <a:spcBef>
                <a:spcPts val="480"/>
              </a:spcBef>
              <a:spcAft>
                <a:spcPts val="0"/>
              </a:spcAft>
              <a:buSzPts val="2400"/>
              <a:buChar char="*"/>
            </a:pPr>
            <a:r>
              <a:rPr lang="en-US" dirty="0" err="1"/>
              <a:t>Mrs</a:t>
            </a:r>
            <a:r>
              <a:rPr lang="en-US" dirty="0"/>
              <a:t> Hogg teachers on a Friday</a:t>
            </a:r>
            <a:endParaRPr dirty="0"/>
          </a:p>
          <a:p>
            <a:pPr marL="0" lvl="0" indent="0" algn="l" rtl="0">
              <a:spcBef>
                <a:spcPts val="480"/>
              </a:spcBef>
              <a:spcAft>
                <a:spcPts val="0"/>
              </a:spcAft>
              <a:buSzPts val="2400"/>
              <a:buNone/>
            </a:pPr>
            <a:endParaRPr dirty="0"/>
          </a:p>
          <a:p>
            <a:pPr marL="274320" lvl="0" indent="0" algn="l" rtl="0">
              <a:spcBef>
                <a:spcPts val="480"/>
              </a:spcBef>
              <a:spcAft>
                <a:spcPts val="0"/>
              </a:spcAft>
              <a:buNone/>
            </a:pPr>
            <a:endParaRPr dirty="0"/>
          </a:p>
        </p:txBody>
      </p:sp>
      <p:sp>
        <p:nvSpPr>
          <p:cNvPr id="139" name="Google Shape;139;p2"/>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rgbClr val="FFFFFF"/>
              </a:buClr>
              <a:buSzPct val="100000"/>
              <a:buFont typeface="Candara"/>
              <a:buNone/>
            </a:pPr>
            <a:r>
              <a:rPr lang="en-US"/>
              <a:t>Welcome to Oak Class</a:t>
            </a:r>
            <a:br>
              <a:rPr lang="en-US"/>
            </a:br>
            <a:r>
              <a:rPr lang="en-US"/>
              <a:t>Year 1</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3"/>
          <p:cNvSpPr txBox="1">
            <a:spLocks noGrp="1"/>
          </p:cNvSpPr>
          <p:nvPr>
            <p:ph type="body" idx="1"/>
          </p:nvPr>
        </p:nvSpPr>
        <p:spPr>
          <a:xfrm>
            <a:off x="872067" y="1941342"/>
            <a:ext cx="7408333" cy="4417255"/>
          </a:xfrm>
          <a:prstGeom prst="rect">
            <a:avLst/>
          </a:prstGeom>
          <a:noFill/>
          <a:ln>
            <a:noFill/>
          </a:ln>
        </p:spPr>
        <p:txBody>
          <a:bodyPr spcFirstLastPara="1" wrap="square" lIns="91425" tIns="45700" rIns="91425" bIns="45700" anchor="t" anchorCtr="0">
            <a:normAutofit fontScale="85000" lnSpcReduction="20000"/>
          </a:bodyPr>
          <a:lstStyle/>
          <a:p>
            <a:pPr marL="274320" lvl="0" indent="-262890" algn="l" rtl="0">
              <a:spcBef>
                <a:spcPts val="0"/>
              </a:spcBef>
              <a:spcAft>
                <a:spcPts val="0"/>
              </a:spcAft>
              <a:buSzPct val="100000"/>
              <a:buChar char="*"/>
            </a:pPr>
            <a:r>
              <a:rPr lang="en-US" dirty="0"/>
              <a:t>Children enter school at 8:50 ready to learning.</a:t>
            </a:r>
            <a:endParaRPr dirty="0"/>
          </a:p>
          <a:p>
            <a:pPr marL="0" lvl="0" indent="0" algn="l" rtl="0">
              <a:spcBef>
                <a:spcPts val="444"/>
              </a:spcBef>
              <a:spcAft>
                <a:spcPts val="0"/>
              </a:spcAft>
              <a:buSzPct val="100000"/>
              <a:buNone/>
            </a:pPr>
            <a:endParaRPr dirty="0"/>
          </a:p>
          <a:p>
            <a:pPr marL="274320" lvl="0" indent="-262890" algn="l" rtl="0">
              <a:spcBef>
                <a:spcPts val="444"/>
              </a:spcBef>
              <a:spcAft>
                <a:spcPts val="0"/>
              </a:spcAft>
              <a:buSzPct val="100000"/>
              <a:buChar char="*"/>
            </a:pPr>
            <a:r>
              <a:rPr lang="en-US" dirty="0"/>
              <a:t>There is a morning playtime for all children. </a:t>
            </a:r>
            <a:endParaRPr dirty="0"/>
          </a:p>
          <a:p>
            <a:pPr marL="274320" lvl="0" indent="-133350" algn="l" rtl="0">
              <a:spcBef>
                <a:spcPts val="444"/>
              </a:spcBef>
              <a:spcAft>
                <a:spcPts val="0"/>
              </a:spcAft>
              <a:buSzPct val="100000"/>
              <a:buNone/>
            </a:pPr>
            <a:endParaRPr dirty="0"/>
          </a:p>
          <a:p>
            <a:pPr marL="274320" lvl="0" indent="-262890" algn="l" rtl="0">
              <a:spcBef>
                <a:spcPts val="444"/>
              </a:spcBef>
              <a:spcAft>
                <a:spcPts val="0"/>
              </a:spcAft>
              <a:buSzPct val="100000"/>
              <a:buChar char="*"/>
            </a:pPr>
            <a:r>
              <a:rPr lang="en-US" dirty="0"/>
              <a:t>Children get the opportunity to have a piece of fruit. Parents can choose if their child would like milk at a cost. </a:t>
            </a:r>
            <a:endParaRPr dirty="0"/>
          </a:p>
          <a:p>
            <a:pPr marL="0" lvl="0" indent="0" algn="l" rtl="0">
              <a:spcBef>
                <a:spcPts val="444"/>
              </a:spcBef>
              <a:spcAft>
                <a:spcPts val="0"/>
              </a:spcAft>
              <a:buSzPct val="100000"/>
              <a:buNone/>
            </a:pPr>
            <a:endParaRPr dirty="0"/>
          </a:p>
          <a:p>
            <a:pPr marL="274320" lvl="0" indent="-262890" algn="l" rtl="0">
              <a:spcBef>
                <a:spcPts val="444"/>
              </a:spcBef>
              <a:spcAft>
                <a:spcPts val="0"/>
              </a:spcAft>
              <a:buSzPct val="100000"/>
              <a:buChar char="*"/>
            </a:pPr>
            <a:r>
              <a:rPr lang="en-US" dirty="0"/>
              <a:t>Lunchtime is from 12.15 to 1.15, children eat their lunch in the dinner hall and then play on the playground with children from year 2.</a:t>
            </a:r>
            <a:endParaRPr dirty="0"/>
          </a:p>
          <a:p>
            <a:pPr marL="0" lvl="0" indent="0" algn="l" rtl="0">
              <a:spcBef>
                <a:spcPts val="444"/>
              </a:spcBef>
              <a:spcAft>
                <a:spcPts val="0"/>
              </a:spcAft>
              <a:buSzPct val="100000"/>
              <a:buNone/>
            </a:pPr>
            <a:endParaRPr dirty="0"/>
          </a:p>
          <a:p>
            <a:pPr marL="274320" lvl="0" indent="-262890" algn="l" rtl="0">
              <a:spcBef>
                <a:spcPts val="444"/>
              </a:spcBef>
              <a:spcAft>
                <a:spcPts val="0"/>
              </a:spcAft>
              <a:buSzPct val="100000"/>
              <a:buChar char="*"/>
            </a:pPr>
            <a:r>
              <a:rPr lang="en-US" dirty="0"/>
              <a:t>School finishes at 3:30, </a:t>
            </a:r>
            <a:r>
              <a:rPr lang="en-US" dirty="0">
                <a:solidFill>
                  <a:srgbClr val="002060"/>
                </a:solidFill>
              </a:rPr>
              <a:t>where they will be collected from the waiting area. The children have been told to wait until the teacher allows them to go. Please move towards the teacher so you are visible to allow your child to leave.</a:t>
            </a:r>
            <a:endParaRPr dirty="0">
              <a:solidFill>
                <a:srgbClr val="002060"/>
              </a:solidFill>
            </a:endParaRPr>
          </a:p>
          <a:p>
            <a:pPr marL="274320" lvl="0" indent="-274320" algn="l" rtl="0">
              <a:spcBef>
                <a:spcPts val="444"/>
              </a:spcBef>
              <a:spcAft>
                <a:spcPts val="0"/>
              </a:spcAft>
              <a:buSzPct val="100000"/>
              <a:buNone/>
            </a:pPr>
            <a:endParaRPr dirty="0">
              <a:solidFill>
                <a:srgbClr val="002060"/>
              </a:solidFill>
            </a:endParaRPr>
          </a:p>
        </p:txBody>
      </p:sp>
      <p:sp>
        <p:nvSpPr>
          <p:cNvPr id="145" name="Google Shape;145;p3"/>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FFFFFF"/>
              </a:buClr>
              <a:buSzPts val="4400"/>
              <a:buFont typeface="Candara"/>
              <a:buNone/>
            </a:pPr>
            <a:r>
              <a:rPr lang="en-US"/>
              <a:t>The School Day</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4"/>
          <p:cNvSpPr txBox="1">
            <a:spLocks noGrp="1"/>
          </p:cNvSpPr>
          <p:nvPr>
            <p:ph type="body" idx="1"/>
          </p:nvPr>
        </p:nvSpPr>
        <p:spPr>
          <a:xfrm>
            <a:off x="872067" y="2138290"/>
            <a:ext cx="7408333" cy="3987874"/>
          </a:xfrm>
          <a:prstGeom prst="rect">
            <a:avLst/>
          </a:prstGeom>
          <a:noFill/>
          <a:ln>
            <a:noFill/>
          </a:ln>
        </p:spPr>
        <p:txBody>
          <a:bodyPr spcFirstLastPara="1" wrap="square" lIns="91425" tIns="45700" rIns="91425" bIns="45700" anchor="t" anchorCtr="0">
            <a:normAutofit lnSpcReduction="10000"/>
          </a:bodyPr>
          <a:lstStyle/>
          <a:p>
            <a:pPr marL="274320" lvl="0" indent="-274320" algn="l" rtl="0">
              <a:spcBef>
                <a:spcPts val="0"/>
              </a:spcBef>
              <a:spcAft>
                <a:spcPts val="0"/>
              </a:spcAft>
              <a:buSzPct val="100000"/>
              <a:buChar char="*"/>
            </a:pPr>
            <a:r>
              <a:rPr lang="en-US"/>
              <a:t>Children are taught mathematics, English and phonics lessons every week.</a:t>
            </a:r>
            <a:endParaRPr/>
          </a:p>
          <a:p>
            <a:pPr marL="274320" lvl="0" indent="-274320" algn="l" rtl="0">
              <a:spcBef>
                <a:spcPts val="444"/>
              </a:spcBef>
              <a:spcAft>
                <a:spcPts val="0"/>
              </a:spcAft>
              <a:buSzPct val="100000"/>
              <a:buChar char="*"/>
            </a:pPr>
            <a:r>
              <a:rPr lang="en-US"/>
              <a:t>Additional subjects are taught which are linked to the current topic. </a:t>
            </a:r>
            <a:endParaRPr/>
          </a:p>
          <a:p>
            <a:pPr marL="274320" lvl="0" indent="-274320" algn="l" rtl="0">
              <a:spcBef>
                <a:spcPts val="444"/>
              </a:spcBef>
              <a:spcAft>
                <a:spcPts val="0"/>
              </a:spcAft>
              <a:buSzPct val="100000"/>
              <a:buChar char="*"/>
            </a:pPr>
            <a:r>
              <a:rPr lang="en-US"/>
              <a:t>There is a new topic each half term. The year’s overview can be found on the website.</a:t>
            </a:r>
            <a:endParaRPr/>
          </a:p>
          <a:p>
            <a:pPr marL="274320" lvl="0" indent="-274320" algn="l" rtl="0">
              <a:spcBef>
                <a:spcPts val="444"/>
              </a:spcBef>
              <a:spcAft>
                <a:spcPts val="0"/>
              </a:spcAft>
              <a:buSzPct val="100000"/>
              <a:buChar char="*"/>
            </a:pPr>
            <a:r>
              <a:rPr lang="en-US"/>
              <a:t>We follow the National Curriculum for year 1 and provide a wide range of exciting, engaging and stimulating experiences.</a:t>
            </a:r>
            <a:endParaRPr/>
          </a:p>
          <a:p>
            <a:pPr marL="274320" lvl="0" indent="-274320" algn="l" rtl="0">
              <a:spcBef>
                <a:spcPts val="444"/>
              </a:spcBef>
              <a:spcAft>
                <a:spcPts val="0"/>
              </a:spcAft>
              <a:buSzPct val="100000"/>
              <a:buChar char="*"/>
            </a:pPr>
            <a:r>
              <a:rPr lang="en-US"/>
              <a:t>We adapt the curriculum to support and scaffold learning, so all children can experience success.</a:t>
            </a:r>
            <a:endParaRPr/>
          </a:p>
        </p:txBody>
      </p:sp>
      <p:sp>
        <p:nvSpPr>
          <p:cNvPr id="151" name="Google Shape;151;p4"/>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FFFFFF"/>
              </a:buClr>
              <a:buSzPts val="4400"/>
              <a:buFont typeface="Candara"/>
              <a:buNone/>
            </a:pPr>
            <a:r>
              <a:rPr lang="en-US"/>
              <a:t>What will my child learn?</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5"/>
          <p:cNvSpPr txBox="1">
            <a:spLocks noGrp="1"/>
          </p:cNvSpPr>
          <p:nvPr>
            <p:ph type="body" idx="1"/>
          </p:nvPr>
        </p:nvSpPr>
        <p:spPr>
          <a:xfrm>
            <a:off x="872067" y="2067951"/>
            <a:ext cx="7408333" cy="4058212"/>
          </a:xfrm>
          <a:prstGeom prst="rect">
            <a:avLst/>
          </a:prstGeom>
          <a:noFill/>
          <a:ln>
            <a:noFill/>
          </a:ln>
        </p:spPr>
        <p:txBody>
          <a:bodyPr spcFirstLastPara="1" wrap="square" lIns="91425" tIns="45700" rIns="91425" bIns="45700" anchor="t" anchorCtr="0">
            <a:normAutofit lnSpcReduction="10000"/>
          </a:bodyPr>
          <a:lstStyle/>
          <a:p>
            <a:pPr marL="274320" lvl="0" indent="-274320" algn="l" rtl="0">
              <a:spcBef>
                <a:spcPts val="0"/>
              </a:spcBef>
              <a:spcAft>
                <a:spcPts val="0"/>
              </a:spcAft>
              <a:buSzPct val="100000"/>
              <a:buChar char="*"/>
            </a:pPr>
            <a:r>
              <a:rPr lang="en-US" dirty="0"/>
              <a:t>PE lessons are taught on Thursday afternoons by The Future Games. </a:t>
            </a:r>
            <a:endParaRPr dirty="0"/>
          </a:p>
          <a:p>
            <a:pPr marL="274320" lvl="0" indent="-133350" algn="l" rtl="0">
              <a:spcBef>
                <a:spcPts val="444"/>
              </a:spcBef>
              <a:spcAft>
                <a:spcPts val="0"/>
              </a:spcAft>
              <a:buSzPct val="100000"/>
              <a:buNone/>
            </a:pPr>
            <a:endParaRPr dirty="0"/>
          </a:p>
          <a:p>
            <a:pPr marL="274320" lvl="0" indent="-274320" algn="l" rtl="0">
              <a:spcBef>
                <a:spcPts val="444"/>
              </a:spcBef>
              <a:spcAft>
                <a:spcPts val="0"/>
              </a:spcAft>
              <a:buSzPct val="100000"/>
              <a:buChar char="*"/>
            </a:pPr>
            <a:r>
              <a:rPr lang="en-US" dirty="0"/>
              <a:t>The PE specialists teach according to the National Curriculum and follow the year 1 syllabus. </a:t>
            </a:r>
          </a:p>
          <a:p>
            <a:pPr marL="0" lvl="0" indent="0" algn="l" rtl="0">
              <a:spcBef>
                <a:spcPts val="444"/>
              </a:spcBef>
              <a:spcAft>
                <a:spcPts val="0"/>
              </a:spcAft>
              <a:buSzPct val="100000"/>
              <a:buNone/>
            </a:pPr>
            <a:endParaRPr lang="en-US" dirty="0"/>
          </a:p>
          <a:p>
            <a:pPr marL="274320" indent="-274320">
              <a:spcBef>
                <a:spcPts val="444"/>
              </a:spcBef>
              <a:buSzPct val="100000"/>
            </a:pPr>
            <a:r>
              <a:rPr lang="en-US" dirty="0">
                <a:solidFill>
                  <a:schemeClr val="bg2"/>
                </a:solidFill>
              </a:rPr>
              <a:t>The children should come into school every Thursday in their PE kit. Dark blue shorts, light blue top, trainers and track suit on cold days.  All items to be </a:t>
            </a:r>
            <a:r>
              <a:rPr lang="en-US" dirty="0">
                <a:solidFill>
                  <a:srgbClr val="002060"/>
                </a:solidFill>
              </a:rPr>
              <a:t>named. In the spring term children will bring in their PE and get changed for PE.</a:t>
            </a:r>
          </a:p>
          <a:p>
            <a:pPr marL="274320" lvl="0" indent="-274320" algn="l" rtl="0">
              <a:spcBef>
                <a:spcPts val="444"/>
              </a:spcBef>
              <a:spcAft>
                <a:spcPts val="0"/>
              </a:spcAft>
              <a:buSzPct val="100000"/>
              <a:buChar char="*"/>
            </a:pPr>
            <a:endParaRPr dirty="0"/>
          </a:p>
          <a:p>
            <a:pPr marL="274320" lvl="0" indent="-133350" algn="l" rtl="0">
              <a:spcBef>
                <a:spcPts val="444"/>
              </a:spcBef>
              <a:spcAft>
                <a:spcPts val="0"/>
              </a:spcAft>
              <a:buSzPct val="100000"/>
              <a:buNone/>
            </a:pPr>
            <a:endParaRPr dirty="0"/>
          </a:p>
        </p:txBody>
      </p:sp>
      <p:sp>
        <p:nvSpPr>
          <p:cNvPr id="157" name="Google Shape;157;p5"/>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FFFFFF"/>
              </a:buClr>
              <a:buSzPts val="4400"/>
              <a:buFont typeface="Candara"/>
              <a:buNone/>
            </a:pPr>
            <a:r>
              <a:rPr lang="en-US"/>
              <a:t>PE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6"/>
          <p:cNvSpPr txBox="1">
            <a:spLocks noGrp="1"/>
          </p:cNvSpPr>
          <p:nvPr>
            <p:ph type="body" idx="1"/>
          </p:nvPr>
        </p:nvSpPr>
        <p:spPr>
          <a:xfrm>
            <a:off x="872067" y="2011680"/>
            <a:ext cx="7408333" cy="4114484"/>
          </a:xfrm>
          <a:prstGeom prst="rect">
            <a:avLst/>
          </a:prstGeom>
          <a:noFill/>
          <a:ln>
            <a:noFill/>
          </a:ln>
        </p:spPr>
        <p:txBody>
          <a:bodyPr spcFirstLastPara="1" wrap="square" lIns="91425" tIns="45700" rIns="91425" bIns="45700" anchor="t" anchorCtr="0">
            <a:normAutofit/>
          </a:bodyPr>
          <a:lstStyle/>
          <a:p>
            <a:pPr marL="274320" lvl="0" indent="-274320" algn="l" rtl="0">
              <a:spcBef>
                <a:spcPts val="0"/>
              </a:spcBef>
              <a:spcAft>
                <a:spcPts val="0"/>
              </a:spcAft>
              <a:buSzPts val="2400"/>
              <a:buChar char="*"/>
            </a:pPr>
            <a:r>
              <a:rPr lang="en-US" dirty="0" err="1"/>
              <a:t>Mrs</a:t>
            </a:r>
            <a:r>
              <a:rPr lang="en-US" dirty="0"/>
              <a:t> Grice provides a fantastic Forest School experience on our school grounds.</a:t>
            </a:r>
            <a:endParaRPr dirty="0"/>
          </a:p>
          <a:p>
            <a:pPr marL="274320" lvl="0" indent="-274320" algn="l" rtl="0">
              <a:spcBef>
                <a:spcPts val="480"/>
              </a:spcBef>
              <a:spcAft>
                <a:spcPts val="0"/>
              </a:spcAft>
              <a:buSzPts val="2400"/>
              <a:buChar char="*"/>
            </a:pPr>
            <a:r>
              <a:rPr lang="en-US" dirty="0"/>
              <a:t>Children will attend forest school on alternate Wednesday afternoon. They attend in groups.</a:t>
            </a:r>
            <a:endParaRPr dirty="0"/>
          </a:p>
          <a:p>
            <a:pPr marL="274320" lvl="0" indent="-274320" algn="l" rtl="0">
              <a:spcBef>
                <a:spcPts val="480"/>
              </a:spcBef>
              <a:spcAft>
                <a:spcPts val="0"/>
              </a:spcAft>
              <a:buSzPts val="2400"/>
              <a:buChar char="*"/>
            </a:pPr>
            <a:r>
              <a:rPr lang="en-US" dirty="0"/>
              <a:t>Children need to have their kit in school for the sessions – if they do not have their kit, they cannot take part. </a:t>
            </a:r>
          </a:p>
          <a:p>
            <a:pPr marL="274320" lvl="0" indent="-274320" algn="l" rtl="0">
              <a:spcBef>
                <a:spcPts val="480"/>
              </a:spcBef>
              <a:spcAft>
                <a:spcPts val="0"/>
              </a:spcAft>
              <a:buSzPts val="2400"/>
              <a:buChar char="*"/>
            </a:pPr>
            <a:r>
              <a:rPr lang="en-US" dirty="0"/>
              <a:t>The </a:t>
            </a:r>
            <a:r>
              <a:rPr lang="en-US" dirty="0">
                <a:solidFill>
                  <a:srgbClr val="002060"/>
                </a:solidFill>
              </a:rPr>
              <a:t>dates will be emailed out, are </a:t>
            </a:r>
            <a:r>
              <a:rPr lang="en-US" dirty="0"/>
              <a:t>found on the class page and we will remind you in the bulletin. </a:t>
            </a:r>
            <a:endParaRPr dirty="0"/>
          </a:p>
        </p:txBody>
      </p:sp>
      <p:sp>
        <p:nvSpPr>
          <p:cNvPr id="163" name="Google Shape;163;p6"/>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FFFFFF"/>
              </a:buClr>
              <a:buSzPts val="4400"/>
              <a:buFont typeface="Candara"/>
              <a:buNone/>
            </a:pPr>
            <a:r>
              <a:rPr lang="en-US"/>
              <a:t>Forest Schools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7"/>
          <p:cNvSpPr txBox="1">
            <a:spLocks noGrp="1"/>
          </p:cNvSpPr>
          <p:nvPr>
            <p:ph type="body" idx="1"/>
          </p:nvPr>
        </p:nvSpPr>
        <p:spPr>
          <a:xfrm>
            <a:off x="872067" y="1828800"/>
            <a:ext cx="7408333" cy="4466804"/>
          </a:xfrm>
          <a:prstGeom prst="rect">
            <a:avLst/>
          </a:prstGeom>
          <a:noFill/>
          <a:ln>
            <a:noFill/>
          </a:ln>
        </p:spPr>
        <p:txBody>
          <a:bodyPr spcFirstLastPara="1" wrap="square" lIns="91425" tIns="45700" rIns="91425" bIns="45700" anchor="t" anchorCtr="0">
            <a:normAutofit fontScale="92500" lnSpcReduction="10000"/>
          </a:bodyPr>
          <a:lstStyle/>
          <a:p>
            <a:pPr marL="274320" lvl="0" indent="-297180" algn="l" rtl="0">
              <a:spcBef>
                <a:spcPts val="0"/>
              </a:spcBef>
              <a:spcAft>
                <a:spcPts val="0"/>
              </a:spcAft>
              <a:buSzPts val="2400"/>
              <a:buChar char="*"/>
            </a:pPr>
            <a:r>
              <a:rPr lang="en-US" dirty="0"/>
              <a:t>Children are taught to read in phonics, group reading and whole class reading sessions. </a:t>
            </a:r>
            <a:endParaRPr dirty="0"/>
          </a:p>
          <a:p>
            <a:pPr marL="274320" lvl="0" indent="-297180" algn="l" rtl="0">
              <a:spcBef>
                <a:spcPts val="408"/>
              </a:spcBef>
              <a:spcAft>
                <a:spcPts val="0"/>
              </a:spcAft>
              <a:buSzPts val="2400"/>
              <a:buChar char="*"/>
            </a:pPr>
            <a:r>
              <a:rPr lang="en-US" dirty="0"/>
              <a:t>They learn to read and explore the books focusing on specific objectives. </a:t>
            </a:r>
            <a:endParaRPr dirty="0"/>
          </a:p>
          <a:p>
            <a:pPr marL="274320" lvl="0" indent="-297180" algn="l" rtl="0">
              <a:spcBef>
                <a:spcPts val="408"/>
              </a:spcBef>
              <a:spcAft>
                <a:spcPts val="0"/>
              </a:spcAft>
              <a:buSzPts val="2400"/>
              <a:buChar char="*"/>
            </a:pPr>
            <a:r>
              <a:rPr lang="en-US" dirty="0"/>
              <a:t>Children have a home reading book to consolidate what they know. It is important for children to read for </a:t>
            </a:r>
            <a:r>
              <a:rPr lang="en-US" b="1" dirty="0"/>
              <a:t>15 minutes </a:t>
            </a:r>
            <a:r>
              <a:rPr lang="en-US" dirty="0"/>
              <a:t>three times a week at home to help them make good progress.   Reading books should be in school every day.</a:t>
            </a:r>
            <a:endParaRPr dirty="0"/>
          </a:p>
          <a:p>
            <a:pPr marL="274320" lvl="0" indent="-297180" algn="l" rtl="0">
              <a:spcBef>
                <a:spcPts val="408"/>
              </a:spcBef>
              <a:spcAft>
                <a:spcPts val="0"/>
              </a:spcAft>
              <a:buSzPts val="2400"/>
              <a:buChar char="*"/>
            </a:pPr>
            <a:r>
              <a:rPr lang="en-US" dirty="0"/>
              <a:t>Children read 1:1 with a teacher or teaching assistant, where support is given in the reading process and they are questioned about the text.</a:t>
            </a:r>
            <a:endParaRPr dirty="0"/>
          </a:p>
          <a:p>
            <a:pPr marL="274320" lvl="0" indent="-297180" algn="l" rtl="0">
              <a:spcBef>
                <a:spcPts val="408"/>
              </a:spcBef>
              <a:spcAft>
                <a:spcPts val="0"/>
              </a:spcAft>
              <a:buSzPts val="2400"/>
              <a:buChar char="*"/>
            </a:pPr>
            <a:r>
              <a:rPr lang="en-US" dirty="0"/>
              <a:t>Reading links to the phonics children are learning.</a:t>
            </a:r>
            <a:endParaRPr dirty="0"/>
          </a:p>
        </p:txBody>
      </p:sp>
      <p:sp>
        <p:nvSpPr>
          <p:cNvPr id="169" name="Google Shape;169;p7"/>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FFFFFF"/>
              </a:buClr>
              <a:buSzPts val="4400"/>
              <a:buFont typeface="Candara"/>
              <a:buNone/>
            </a:pPr>
            <a:r>
              <a:rPr lang="en-US"/>
              <a:t>Reading</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8"/>
          <p:cNvSpPr txBox="1">
            <a:spLocks noGrp="1"/>
          </p:cNvSpPr>
          <p:nvPr>
            <p:ph type="body" idx="1"/>
          </p:nvPr>
        </p:nvSpPr>
        <p:spPr>
          <a:xfrm>
            <a:off x="872067" y="2476163"/>
            <a:ext cx="7408333" cy="3650000"/>
          </a:xfrm>
          <a:prstGeom prst="rect">
            <a:avLst/>
          </a:prstGeom>
          <a:noFill/>
          <a:ln>
            <a:noFill/>
          </a:ln>
        </p:spPr>
        <p:txBody>
          <a:bodyPr spcFirstLastPara="1" wrap="square" lIns="91425" tIns="45700" rIns="91425" bIns="45700" anchor="t" anchorCtr="0">
            <a:normAutofit/>
          </a:bodyPr>
          <a:lstStyle/>
          <a:p>
            <a:pPr marL="274320" lvl="0" indent="-274320" algn="l" rtl="0">
              <a:spcBef>
                <a:spcPts val="0"/>
              </a:spcBef>
              <a:spcAft>
                <a:spcPts val="0"/>
              </a:spcAft>
              <a:buSzPts val="2400"/>
              <a:buChar char="*"/>
            </a:pPr>
            <a:r>
              <a:rPr lang="en-US"/>
              <a:t>We assess children every day in a variety of ways and plan the next lessons in light of this information.</a:t>
            </a:r>
            <a:endParaRPr/>
          </a:p>
          <a:p>
            <a:pPr marL="274320" lvl="0" indent="-274320" algn="l" rtl="0">
              <a:spcBef>
                <a:spcPts val="480"/>
              </a:spcBef>
              <a:spcAft>
                <a:spcPts val="0"/>
              </a:spcAft>
              <a:buSzPts val="2400"/>
              <a:buChar char="*"/>
            </a:pPr>
            <a:r>
              <a:rPr lang="en-US"/>
              <a:t>Progress is logged throughout the term.</a:t>
            </a:r>
            <a:endParaRPr/>
          </a:p>
          <a:p>
            <a:pPr marL="274320" lvl="0" indent="-274320" algn="l" rtl="0">
              <a:spcBef>
                <a:spcPts val="480"/>
              </a:spcBef>
              <a:spcAft>
                <a:spcPts val="0"/>
              </a:spcAft>
              <a:buSzPts val="2400"/>
              <a:buChar char="*"/>
            </a:pPr>
            <a:r>
              <a:rPr lang="en-US"/>
              <a:t>Parents are invited to learning reviews in the Autumn and Spring terms to find out how their child is progressing.</a:t>
            </a:r>
            <a:endParaRPr/>
          </a:p>
          <a:p>
            <a:pPr marL="274320" lvl="0" indent="-274320" algn="l" rtl="0">
              <a:spcBef>
                <a:spcPts val="480"/>
              </a:spcBef>
              <a:spcAft>
                <a:spcPts val="0"/>
              </a:spcAft>
              <a:buSzPts val="2400"/>
              <a:buChar char="*"/>
            </a:pPr>
            <a:r>
              <a:rPr lang="en-US"/>
              <a:t>An annual report is sent home in July.</a:t>
            </a:r>
            <a:endParaRPr/>
          </a:p>
          <a:p>
            <a:pPr marL="274320" lvl="0" indent="-274320" algn="l" rtl="0">
              <a:spcBef>
                <a:spcPts val="480"/>
              </a:spcBef>
              <a:spcAft>
                <a:spcPts val="0"/>
              </a:spcAft>
              <a:buSzPts val="2400"/>
              <a:buChar char="*"/>
            </a:pPr>
            <a:r>
              <a:rPr lang="en-US"/>
              <a:t>Year 1 children take a statutory phonics test in June.</a:t>
            </a:r>
            <a:endParaRPr/>
          </a:p>
        </p:txBody>
      </p:sp>
      <p:sp>
        <p:nvSpPr>
          <p:cNvPr id="175" name="Google Shape;175;p8"/>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FFFFFF"/>
              </a:buClr>
              <a:buSzPts val="4400"/>
              <a:buFont typeface="Candara"/>
              <a:buNone/>
            </a:pPr>
            <a:r>
              <a:rPr lang="en-US"/>
              <a:t>How is learning assessed?</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9"/>
          <p:cNvSpPr txBox="1">
            <a:spLocks noGrp="1"/>
          </p:cNvSpPr>
          <p:nvPr>
            <p:ph type="body" idx="1"/>
          </p:nvPr>
        </p:nvSpPr>
        <p:spPr>
          <a:xfrm>
            <a:off x="872067" y="2233402"/>
            <a:ext cx="7408333" cy="3892761"/>
          </a:xfrm>
          <a:prstGeom prst="rect">
            <a:avLst/>
          </a:prstGeom>
          <a:noFill/>
          <a:ln>
            <a:noFill/>
          </a:ln>
        </p:spPr>
        <p:txBody>
          <a:bodyPr spcFirstLastPara="1" wrap="square" lIns="91425" tIns="45700" rIns="91425" bIns="45700" anchor="t" anchorCtr="0">
            <a:normAutofit fontScale="92500"/>
          </a:bodyPr>
          <a:lstStyle/>
          <a:p>
            <a:pPr marL="274320" lvl="0" indent="-274320" algn="l" rtl="0">
              <a:spcBef>
                <a:spcPts val="0"/>
              </a:spcBef>
              <a:spcAft>
                <a:spcPts val="0"/>
              </a:spcAft>
              <a:buSzPct val="100000"/>
              <a:buChar char="*"/>
            </a:pPr>
            <a:r>
              <a:rPr lang="en-US"/>
              <a:t>This year’s curriculum overview is available on the website.</a:t>
            </a:r>
            <a:endParaRPr/>
          </a:p>
          <a:p>
            <a:pPr marL="274320" lvl="0" indent="-133350" algn="l" rtl="0">
              <a:spcBef>
                <a:spcPts val="444"/>
              </a:spcBef>
              <a:spcAft>
                <a:spcPts val="0"/>
              </a:spcAft>
              <a:buSzPct val="100000"/>
              <a:buNone/>
            </a:pPr>
            <a:endParaRPr/>
          </a:p>
          <a:p>
            <a:pPr marL="274320" lvl="0" indent="-274320" algn="l" rtl="0">
              <a:spcBef>
                <a:spcPts val="444"/>
              </a:spcBef>
              <a:spcAft>
                <a:spcPts val="0"/>
              </a:spcAft>
              <a:buSzPct val="100000"/>
              <a:buChar char="*"/>
            </a:pPr>
            <a:r>
              <a:rPr lang="en-US"/>
              <a:t>Each week parents will receive a curriculum bulletin that provides information about what has been learnt in English and mathematics. </a:t>
            </a:r>
            <a:endParaRPr/>
          </a:p>
          <a:p>
            <a:pPr marL="274320" lvl="0" indent="-133350" algn="l" rtl="0">
              <a:spcBef>
                <a:spcPts val="444"/>
              </a:spcBef>
              <a:spcAft>
                <a:spcPts val="0"/>
              </a:spcAft>
              <a:buSzPct val="100000"/>
              <a:buNone/>
            </a:pPr>
            <a:endParaRPr/>
          </a:p>
          <a:p>
            <a:pPr marL="274320" lvl="0" indent="-274320" algn="l" rtl="0">
              <a:spcBef>
                <a:spcPts val="444"/>
              </a:spcBef>
              <a:spcAft>
                <a:spcPts val="0"/>
              </a:spcAft>
              <a:buSzPct val="100000"/>
              <a:buChar char="*"/>
            </a:pPr>
            <a:r>
              <a:rPr lang="en-US"/>
              <a:t>It will include information about the homework tasks relating to these subjects.</a:t>
            </a:r>
            <a:endParaRPr/>
          </a:p>
          <a:p>
            <a:pPr marL="274320" lvl="0" indent="-133350" algn="l" rtl="0">
              <a:spcBef>
                <a:spcPts val="444"/>
              </a:spcBef>
              <a:spcAft>
                <a:spcPts val="0"/>
              </a:spcAft>
              <a:buSzPct val="100000"/>
              <a:buNone/>
            </a:pPr>
            <a:endParaRPr/>
          </a:p>
          <a:p>
            <a:pPr marL="274320" lvl="0" indent="-274320" algn="l" rtl="0">
              <a:spcBef>
                <a:spcPts val="444"/>
              </a:spcBef>
              <a:spcAft>
                <a:spcPts val="0"/>
              </a:spcAft>
              <a:buSzPct val="100000"/>
              <a:buChar char="*"/>
            </a:pPr>
            <a:r>
              <a:rPr lang="en-US"/>
              <a:t>Children will be given a homework journal for use at home.</a:t>
            </a:r>
            <a:endParaRPr/>
          </a:p>
        </p:txBody>
      </p:sp>
      <p:sp>
        <p:nvSpPr>
          <p:cNvPr id="181" name="Google Shape;181;p9"/>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FFFFFF"/>
              </a:buClr>
              <a:buSzPts val="4400"/>
              <a:buFont typeface="Candara"/>
              <a:buNone/>
            </a:pPr>
            <a:r>
              <a:rPr lang="en-US"/>
              <a:t>Curriculum information</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11"/>
          <p:cNvSpPr txBox="1">
            <a:spLocks noGrp="1"/>
          </p:cNvSpPr>
          <p:nvPr>
            <p:ph type="body" idx="1"/>
          </p:nvPr>
        </p:nvSpPr>
        <p:spPr>
          <a:xfrm>
            <a:off x="872067" y="1997612"/>
            <a:ext cx="7408333" cy="4306083"/>
          </a:xfrm>
          <a:prstGeom prst="rect">
            <a:avLst/>
          </a:prstGeom>
          <a:noFill/>
          <a:ln>
            <a:noFill/>
          </a:ln>
        </p:spPr>
        <p:txBody>
          <a:bodyPr spcFirstLastPara="1" wrap="square" lIns="91425" tIns="45700" rIns="91425" bIns="45700" anchor="t" anchorCtr="0">
            <a:normAutofit fontScale="92500" lnSpcReduction="20000"/>
          </a:bodyPr>
          <a:lstStyle/>
          <a:p>
            <a:pPr marL="274320" lvl="0" indent="-274320" algn="l" rtl="0">
              <a:spcBef>
                <a:spcPts val="336"/>
              </a:spcBef>
              <a:spcAft>
                <a:spcPts val="0"/>
              </a:spcAft>
              <a:buSzPct val="100000"/>
              <a:buChar char="*"/>
            </a:pPr>
            <a:r>
              <a:rPr lang="en-US" dirty="0"/>
              <a:t>Apron </a:t>
            </a:r>
            <a:endParaRPr dirty="0"/>
          </a:p>
          <a:p>
            <a:pPr marL="274320" lvl="0" indent="-274320" algn="l" rtl="0">
              <a:spcBef>
                <a:spcPts val="336"/>
              </a:spcBef>
              <a:spcAft>
                <a:spcPts val="0"/>
              </a:spcAft>
              <a:buSzPct val="100000"/>
              <a:buNone/>
            </a:pPr>
            <a:r>
              <a:rPr lang="en-US" dirty="0"/>
              <a:t>	Children will need an apron or large shirt / T-shirt for art and craft activities. </a:t>
            </a:r>
            <a:endParaRPr dirty="0"/>
          </a:p>
          <a:p>
            <a:pPr marL="274320" lvl="0" indent="-274320" algn="l" rtl="0">
              <a:spcBef>
                <a:spcPts val="336"/>
              </a:spcBef>
              <a:spcAft>
                <a:spcPts val="0"/>
              </a:spcAft>
              <a:buSzPct val="100000"/>
              <a:buChar char="*"/>
            </a:pPr>
            <a:r>
              <a:rPr lang="en-US" dirty="0"/>
              <a:t>Book bag</a:t>
            </a:r>
            <a:endParaRPr dirty="0"/>
          </a:p>
          <a:p>
            <a:pPr marL="274320" lvl="0" indent="-274320" algn="l" rtl="0">
              <a:spcBef>
                <a:spcPts val="336"/>
              </a:spcBef>
              <a:spcAft>
                <a:spcPts val="0"/>
              </a:spcAft>
              <a:buSzPct val="100000"/>
              <a:buNone/>
            </a:pPr>
            <a:r>
              <a:rPr lang="en-US" dirty="0"/>
              <a:t>	Everyone needs a book bag and it must be in school everyday. </a:t>
            </a:r>
            <a:endParaRPr dirty="0"/>
          </a:p>
          <a:p>
            <a:pPr marL="274320" lvl="0" indent="-274320" algn="l" rtl="0">
              <a:spcBef>
                <a:spcPts val="336"/>
              </a:spcBef>
              <a:spcAft>
                <a:spcPts val="0"/>
              </a:spcAft>
              <a:buSzPct val="100000"/>
              <a:buNone/>
            </a:pPr>
            <a:r>
              <a:rPr lang="en-US" dirty="0"/>
              <a:t>Preferably without a keyring or just a small one due to fitting book bags in their drawer.</a:t>
            </a:r>
            <a:endParaRPr dirty="0"/>
          </a:p>
          <a:p>
            <a:pPr marL="274320" lvl="0" indent="-274320" algn="l" rtl="0">
              <a:spcBef>
                <a:spcPts val="336"/>
              </a:spcBef>
              <a:spcAft>
                <a:spcPts val="0"/>
              </a:spcAft>
              <a:buSzPct val="100000"/>
              <a:buChar char="*"/>
            </a:pPr>
            <a:r>
              <a:rPr lang="en-US" dirty="0"/>
              <a:t>Water bottle- with water in</a:t>
            </a:r>
            <a:endParaRPr dirty="0"/>
          </a:p>
          <a:p>
            <a:pPr marL="274320" lvl="0" indent="-274320">
              <a:spcBef>
                <a:spcPts val="336"/>
              </a:spcBef>
              <a:buSzPct val="100000"/>
            </a:pPr>
            <a:r>
              <a:rPr lang="en-US" dirty="0"/>
              <a:t>Forest school – wellington boots, waterproof trousers, waterproof jacket. It can be left on their peg for the half term. </a:t>
            </a:r>
            <a:endParaRPr dirty="0"/>
          </a:p>
          <a:p>
            <a:pPr marL="274320" lvl="0" indent="-274320" algn="l" rtl="0">
              <a:spcBef>
                <a:spcPts val="336"/>
              </a:spcBef>
              <a:spcAft>
                <a:spcPts val="0"/>
              </a:spcAft>
              <a:buSzPct val="100000"/>
              <a:buNone/>
            </a:pPr>
            <a:endParaRPr dirty="0"/>
          </a:p>
          <a:p>
            <a:pPr marL="274320" lvl="0" indent="-274320" algn="ctr" rtl="0">
              <a:spcBef>
                <a:spcPts val="392"/>
              </a:spcBef>
              <a:spcAft>
                <a:spcPts val="0"/>
              </a:spcAft>
              <a:buSzPct val="100000"/>
              <a:buNone/>
            </a:pPr>
            <a:r>
              <a:rPr lang="en-US" sz="2800" dirty="0"/>
              <a:t>All equipment needs to be named</a:t>
            </a:r>
            <a:endParaRPr dirty="0"/>
          </a:p>
          <a:p>
            <a:pPr marL="274320" lvl="0" indent="-274320" algn="l" rtl="0">
              <a:spcBef>
                <a:spcPts val="336"/>
              </a:spcBef>
              <a:spcAft>
                <a:spcPts val="0"/>
              </a:spcAft>
              <a:buSzPct val="100000"/>
              <a:buNone/>
            </a:pPr>
            <a:endParaRPr dirty="0"/>
          </a:p>
        </p:txBody>
      </p:sp>
      <p:sp>
        <p:nvSpPr>
          <p:cNvPr id="187" name="Google Shape;187;p11"/>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rgbClr val="FFFFFF"/>
              </a:buClr>
              <a:buSzPct val="100000"/>
              <a:buFont typeface="Candara"/>
              <a:buNone/>
            </a:pPr>
            <a:r>
              <a:rPr lang="en-US"/>
              <a:t>What equipment does my child need?</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12"/>
          <p:cNvSpPr txBox="1">
            <a:spLocks noGrp="1"/>
          </p:cNvSpPr>
          <p:nvPr>
            <p:ph type="body" idx="1"/>
          </p:nvPr>
        </p:nvSpPr>
        <p:spPr>
          <a:xfrm>
            <a:off x="872067" y="2314322"/>
            <a:ext cx="7408333" cy="3811841"/>
          </a:xfrm>
          <a:prstGeom prst="rect">
            <a:avLst/>
          </a:prstGeom>
          <a:noFill/>
          <a:ln>
            <a:noFill/>
          </a:ln>
        </p:spPr>
        <p:txBody>
          <a:bodyPr spcFirstLastPara="1" wrap="square" lIns="91425" tIns="45700" rIns="91425" bIns="45700" anchor="t" anchorCtr="0">
            <a:normAutofit fontScale="92500"/>
          </a:bodyPr>
          <a:lstStyle/>
          <a:p>
            <a:pPr marL="274320" lvl="0" indent="-274320" algn="l" rtl="0">
              <a:spcBef>
                <a:spcPts val="0"/>
              </a:spcBef>
              <a:spcAft>
                <a:spcPts val="0"/>
              </a:spcAft>
              <a:buSzPct val="100000"/>
              <a:buChar char="*"/>
            </a:pPr>
            <a:r>
              <a:rPr lang="en-US" dirty="0"/>
              <a:t>Information letters and newsletters are sent home by email.</a:t>
            </a:r>
            <a:endParaRPr dirty="0"/>
          </a:p>
          <a:p>
            <a:pPr marL="274320" lvl="0" indent="-274320" algn="l" rtl="0">
              <a:spcBef>
                <a:spcPts val="444"/>
              </a:spcBef>
              <a:spcAft>
                <a:spcPts val="0"/>
              </a:spcAft>
              <a:buSzPct val="100000"/>
              <a:buChar char="*"/>
            </a:pPr>
            <a:r>
              <a:rPr lang="en-US" dirty="0"/>
              <a:t>Emails are also sent for short messages and reminders.</a:t>
            </a:r>
            <a:endParaRPr dirty="0"/>
          </a:p>
          <a:p>
            <a:pPr marL="274320" lvl="0" indent="-274320" algn="l" rtl="0">
              <a:spcBef>
                <a:spcPts val="444"/>
              </a:spcBef>
              <a:spcAft>
                <a:spcPts val="0"/>
              </a:spcAft>
              <a:buSzPct val="100000"/>
              <a:buChar char="*"/>
            </a:pPr>
            <a:r>
              <a:rPr lang="en-US" dirty="0"/>
              <a:t>The school app. </a:t>
            </a:r>
            <a:r>
              <a:rPr lang="en-US"/>
              <a:t>Provides updates </a:t>
            </a:r>
            <a:r>
              <a:rPr lang="en-US" dirty="0"/>
              <a:t>and notifications. </a:t>
            </a:r>
            <a:endParaRPr dirty="0"/>
          </a:p>
          <a:p>
            <a:pPr marL="274320" lvl="0" indent="-274320" algn="l" rtl="0">
              <a:spcBef>
                <a:spcPts val="444"/>
              </a:spcBef>
              <a:spcAft>
                <a:spcPts val="0"/>
              </a:spcAft>
              <a:buSzPct val="100000"/>
              <a:buChar char="*"/>
            </a:pPr>
            <a:r>
              <a:rPr lang="en-US" dirty="0"/>
              <a:t>The school website has a large amount of information as well as photographs of things your child has participated in. We recommend that you check it regularly.</a:t>
            </a:r>
            <a:endParaRPr dirty="0"/>
          </a:p>
          <a:p>
            <a:pPr marL="274320" lvl="0" indent="-274320" algn="l" rtl="0">
              <a:spcBef>
                <a:spcPts val="444"/>
              </a:spcBef>
              <a:spcAft>
                <a:spcPts val="0"/>
              </a:spcAft>
              <a:buSzPct val="100000"/>
              <a:buChar char="*"/>
            </a:pPr>
            <a:r>
              <a:rPr lang="en-US" dirty="0"/>
              <a:t>Dates for events are on the calendar on the website.</a:t>
            </a:r>
            <a:endParaRPr dirty="0"/>
          </a:p>
          <a:p>
            <a:pPr marL="576263" lvl="1" indent="-274319" algn="l" rtl="0">
              <a:spcBef>
                <a:spcPts val="407"/>
              </a:spcBef>
              <a:spcAft>
                <a:spcPts val="0"/>
              </a:spcAft>
              <a:buSzPct val="100000"/>
              <a:buChar char="*"/>
            </a:pPr>
            <a:r>
              <a:rPr lang="en-US" u="sng" dirty="0">
                <a:solidFill>
                  <a:schemeClr val="hlink"/>
                </a:solidFill>
                <a:hlinkClick r:id="rId3"/>
              </a:rPr>
              <a:t>www.linsladelower.co.uk</a:t>
            </a:r>
            <a:r>
              <a:rPr lang="en-US" dirty="0"/>
              <a:t> </a:t>
            </a:r>
            <a:endParaRPr dirty="0"/>
          </a:p>
        </p:txBody>
      </p:sp>
      <p:sp>
        <p:nvSpPr>
          <p:cNvPr id="193" name="Google Shape;193;p12"/>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FFFFFF"/>
              </a:buClr>
              <a:buSzPts val="4400"/>
              <a:buFont typeface="Candara"/>
              <a:buNone/>
            </a:pPr>
            <a:r>
              <a:rPr lang="en-US"/>
              <a:t>How will I receive information?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13"/>
          <p:cNvSpPr txBox="1">
            <a:spLocks noGrp="1"/>
          </p:cNvSpPr>
          <p:nvPr>
            <p:ph type="body" idx="1"/>
          </p:nvPr>
        </p:nvSpPr>
        <p:spPr>
          <a:xfrm>
            <a:off x="872067" y="2451887"/>
            <a:ext cx="7408333" cy="3674276"/>
          </a:xfrm>
          <a:prstGeom prst="rect">
            <a:avLst/>
          </a:prstGeom>
          <a:noFill/>
          <a:ln>
            <a:noFill/>
          </a:ln>
        </p:spPr>
        <p:txBody>
          <a:bodyPr spcFirstLastPara="1" wrap="square" lIns="91425" tIns="45700" rIns="91425" bIns="45700" anchor="t" anchorCtr="0">
            <a:normAutofit fontScale="92500" lnSpcReduction="20000"/>
          </a:bodyPr>
          <a:lstStyle/>
          <a:p>
            <a:pPr marL="274320" lvl="0" indent="-274320" algn="l" rtl="0">
              <a:spcBef>
                <a:spcPts val="0"/>
              </a:spcBef>
              <a:spcAft>
                <a:spcPts val="0"/>
              </a:spcAft>
              <a:buSzPts val="2400"/>
              <a:buChar char="*"/>
            </a:pPr>
            <a:r>
              <a:rPr lang="en-US" dirty="0"/>
              <a:t>If you have any concerns please speak to a member of staff.</a:t>
            </a:r>
            <a:endParaRPr dirty="0"/>
          </a:p>
          <a:p>
            <a:pPr marL="274320" lvl="0" indent="-121920" algn="l" rtl="0">
              <a:spcBef>
                <a:spcPts val="480"/>
              </a:spcBef>
              <a:spcAft>
                <a:spcPts val="0"/>
              </a:spcAft>
              <a:buSzPts val="2400"/>
              <a:buNone/>
            </a:pPr>
            <a:endParaRPr dirty="0"/>
          </a:p>
          <a:p>
            <a:pPr marL="274320" lvl="0" indent="-274320" algn="l" rtl="0">
              <a:spcBef>
                <a:spcPts val="480"/>
              </a:spcBef>
              <a:spcAft>
                <a:spcPts val="0"/>
              </a:spcAft>
              <a:buSzPts val="2400"/>
              <a:buChar char="*"/>
            </a:pPr>
            <a:r>
              <a:rPr lang="en-US" dirty="0"/>
              <a:t>You can send an email to the teacher using the class email address – oak@linsladelower.beds.sch.uk we will respond if needed during school hours.</a:t>
            </a:r>
          </a:p>
          <a:p>
            <a:pPr marL="274320" lvl="0" indent="-274320" algn="l" rtl="0">
              <a:spcBef>
                <a:spcPts val="480"/>
              </a:spcBef>
              <a:spcAft>
                <a:spcPts val="0"/>
              </a:spcAft>
              <a:buSzPts val="2400"/>
              <a:buChar char="*"/>
            </a:pPr>
            <a:endParaRPr lang="en-US" dirty="0">
              <a:solidFill>
                <a:srgbClr val="002060"/>
              </a:solidFill>
            </a:endParaRPr>
          </a:p>
          <a:p>
            <a:pPr marL="274320" lvl="0" indent="-274320" algn="l" rtl="0">
              <a:spcBef>
                <a:spcPts val="480"/>
              </a:spcBef>
              <a:spcAft>
                <a:spcPts val="0"/>
              </a:spcAft>
              <a:buSzPts val="2400"/>
              <a:buChar char="*"/>
            </a:pPr>
            <a:r>
              <a:rPr lang="en-US" dirty="0">
                <a:solidFill>
                  <a:srgbClr val="002060"/>
                </a:solidFill>
              </a:rPr>
              <a:t>If you need to notify the teacher on the day, telephone the school as emails may not be checked during teaching time.</a:t>
            </a:r>
            <a:endParaRPr dirty="0">
              <a:solidFill>
                <a:srgbClr val="002060"/>
              </a:solidFill>
            </a:endParaRPr>
          </a:p>
          <a:p>
            <a:pPr marL="274320" lvl="0" indent="-121920" algn="l" rtl="0">
              <a:spcBef>
                <a:spcPts val="480"/>
              </a:spcBef>
              <a:spcAft>
                <a:spcPts val="0"/>
              </a:spcAft>
              <a:buSzPts val="2400"/>
              <a:buNone/>
            </a:pPr>
            <a:endParaRPr dirty="0">
              <a:solidFill>
                <a:srgbClr val="002060"/>
              </a:solidFill>
            </a:endParaRPr>
          </a:p>
          <a:p>
            <a:pPr marL="274320" lvl="0" indent="-274320" algn="l" rtl="0">
              <a:spcBef>
                <a:spcPts val="480"/>
              </a:spcBef>
              <a:spcAft>
                <a:spcPts val="0"/>
              </a:spcAft>
              <a:buSzPts val="2400"/>
              <a:buChar char="*"/>
            </a:pPr>
            <a:r>
              <a:rPr lang="en-US" dirty="0">
                <a:solidFill>
                  <a:srgbClr val="002060"/>
                </a:solidFill>
              </a:rPr>
              <a:t>You can also contact the school office. </a:t>
            </a:r>
            <a:endParaRPr dirty="0">
              <a:solidFill>
                <a:srgbClr val="002060"/>
              </a:solidFill>
            </a:endParaRPr>
          </a:p>
        </p:txBody>
      </p:sp>
      <p:sp>
        <p:nvSpPr>
          <p:cNvPr id="199" name="Google Shape;199;p13"/>
          <p:cNvSpPr txBox="1">
            <a:spLocks noGrp="1"/>
          </p:cNvSpPr>
          <p:nvPr>
            <p:ph type="title"/>
          </p:nvPr>
        </p:nvSpPr>
        <p:spPr>
          <a:xfrm>
            <a:off x="457200" y="540629"/>
            <a:ext cx="8229600" cy="1252728"/>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rgbClr val="FFFFFF"/>
              </a:buClr>
              <a:buSzPct val="100000"/>
              <a:buFont typeface="Candara"/>
              <a:buNone/>
            </a:pPr>
            <a:r>
              <a:rPr lang="en-US"/>
              <a:t>What do I do if I need to speak to someone?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14"/>
          <p:cNvSpPr txBox="1">
            <a:spLocks noGrp="1"/>
          </p:cNvSpPr>
          <p:nvPr>
            <p:ph type="body" idx="1"/>
          </p:nvPr>
        </p:nvSpPr>
        <p:spPr>
          <a:xfrm>
            <a:off x="872067" y="2675467"/>
            <a:ext cx="7408333" cy="3450696"/>
          </a:xfrm>
          <a:prstGeom prst="rect">
            <a:avLst/>
          </a:prstGeom>
          <a:noFill/>
          <a:ln>
            <a:noFill/>
          </a:ln>
        </p:spPr>
        <p:txBody>
          <a:bodyPr spcFirstLastPara="1" wrap="square" lIns="91425" tIns="45700" rIns="91425" bIns="45700" anchor="t" anchorCtr="0">
            <a:normAutofit/>
          </a:bodyPr>
          <a:lstStyle/>
          <a:p>
            <a:pPr marL="274320" lvl="0" indent="-274320" algn="l" rtl="0">
              <a:spcBef>
                <a:spcPts val="0"/>
              </a:spcBef>
              <a:spcAft>
                <a:spcPts val="0"/>
              </a:spcAft>
              <a:buSzPts val="2400"/>
              <a:buChar char="*"/>
            </a:pPr>
            <a:r>
              <a:rPr lang="en-US"/>
              <a:t>We will contact parents either at the end of the day, email or by telephone to discuss any concerns that we have.</a:t>
            </a:r>
            <a:endParaRPr/>
          </a:p>
          <a:p>
            <a:pPr marL="274320" lvl="0" indent="-274320" algn="l" rtl="0">
              <a:spcBef>
                <a:spcPts val="480"/>
              </a:spcBef>
              <a:spcAft>
                <a:spcPts val="0"/>
              </a:spcAft>
              <a:buSzPts val="2400"/>
              <a:buNone/>
            </a:pPr>
            <a:endParaRPr/>
          </a:p>
        </p:txBody>
      </p:sp>
      <p:sp>
        <p:nvSpPr>
          <p:cNvPr id="205" name="Google Shape;205;p14"/>
          <p:cNvSpPr txBox="1">
            <a:spLocks noGrp="1"/>
          </p:cNvSpPr>
          <p:nvPr>
            <p:ph type="title"/>
          </p:nvPr>
        </p:nvSpPr>
        <p:spPr>
          <a:xfrm>
            <a:off x="457200" y="338328"/>
            <a:ext cx="8229600" cy="1252728"/>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FFFFFF"/>
              </a:buClr>
              <a:buSzPts val="4400"/>
              <a:buFont typeface="Candara"/>
              <a:buNone/>
            </a:pPr>
            <a:r>
              <a:rPr lang="en-US"/>
              <a:t>What if the school has concerns?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16"/>
          <p:cNvSpPr txBox="1">
            <a:spLocks noGrp="1"/>
          </p:cNvSpPr>
          <p:nvPr>
            <p:ph type="body" idx="1"/>
          </p:nvPr>
        </p:nvSpPr>
        <p:spPr>
          <a:xfrm>
            <a:off x="436652" y="860461"/>
            <a:ext cx="8229600" cy="4525963"/>
          </a:xfrm>
          <a:prstGeom prst="rect">
            <a:avLst/>
          </a:prstGeom>
          <a:noFill/>
          <a:ln>
            <a:noFill/>
          </a:ln>
        </p:spPr>
        <p:txBody>
          <a:bodyPr spcFirstLastPara="1" wrap="square" lIns="91425" tIns="45700" rIns="91425" bIns="45700" anchor="t" anchorCtr="0">
            <a:normAutofit/>
          </a:bodyPr>
          <a:lstStyle/>
          <a:p>
            <a:pPr marL="0" marR="0" lvl="0" indent="0" algn="ctr" rtl="0">
              <a:lnSpc>
                <a:spcPct val="100000"/>
              </a:lnSpc>
              <a:spcBef>
                <a:spcPts val="0"/>
              </a:spcBef>
              <a:spcAft>
                <a:spcPts val="0"/>
              </a:spcAft>
              <a:buClr>
                <a:schemeClr val="dk2"/>
              </a:buClr>
              <a:buSzPts val="2400"/>
              <a:buFont typeface="Candara"/>
              <a:buNone/>
            </a:pPr>
            <a:endParaRPr/>
          </a:p>
          <a:p>
            <a:pPr marL="0" marR="0" lvl="0" indent="0" algn="ctr" rtl="0">
              <a:lnSpc>
                <a:spcPct val="100000"/>
              </a:lnSpc>
              <a:spcBef>
                <a:spcPts val="0"/>
              </a:spcBef>
              <a:spcAft>
                <a:spcPts val="0"/>
              </a:spcAft>
              <a:buClr>
                <a:schemeClr val="dk2"/>
              </a:buClr>
              <a:buSzPts val="2400"/>
              <a:buFont typeface="Candara"/>
              <a:buNone/>
            </a:pPr>
            <a:endParaRPr/>
          </a:p>
          <a:p>
            <a:pPr marL="0" marR="0" lvl="0" indent="0" algn="ctr" rtl="0">
              <a:lnSpc>
                <a:spcPct val="100000"/>
              </a:lnSpc>
              <a:spcBef>
                <a:spcPts val="0"/>
              </a:spcBef>
              <a:spcAft>
                <a:spcPts val="0"/>
              </a:spcAft>
              <a:buClr>
                <a:schemeClr val="dk2"/>
              </a:buClr>
              <a:buSzPts val="2400"/>
              <a:buFont typeface="Candara"/>
              <a:buNone/>
            </a:pPr>
            <a:endParaRPr/>
          </a:p>
          <a:p>
            <a:pPr marL="0" marR="0" lvl="0" indent="0" algn="ctr" rtl="0">
              <a:lnSpc>
                <a:spcPct val="100000"/>
              </a:lnSpc>
              <a:spcBef>
                <a:spcPts val="0"/>
              </a:spcBef>
              <a:spcAft>
                <a:spcPts val="0"/>
              </a:spcAft>
              <a:buClr>
                <a:schemeClr val="dk2"/>
              </a:buClr>
              <a:buSzPts val="4800"/>
              <a:buFont typeface="Candara"/>
              <a:buNone/>
            </a:pPr>
            <a:r>
              <a:rPr lang="en-US" sz="4800" b="1"/>
              <a:t>Any questions?</a:t>
            </a:r>
            <a:endParaRPr/>
          </a:p>
        </p:txBody>
      </p:sp>
    </p:spTree>
  </p:cSld>
  <p:clrMapOvr>
    <a:masterClrMapping/>
  </p:clrMapOvr>
</p:sld>
</file>

<file path=ppt/theme/theme1.xml><?xml version="1.0" encoding="utf-8"?>
<a:theme xmlns:a="http://schemas.openxmlformats.org/drawingml/2006/main" name="Waveform">
  <a:themeElements>
    <a:clrScheme name="Waveform">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TotalTime>
  <Words>836</Words>
  <Application>Microsoft Office PowerPoint</Application>
  <PresentationFormat>On-screen Show (4:3)</PresentationFormat>
  <Paragraphs>87</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Candara</vt:lpstr>
      <vt:lpstr>Arial</vt:lpstr>
      <vt:lpstr>Noto Sans Symbols</vt:lpstr>
      <vt:lpstr>Waveform</vt:lpstr>
      <vt:lpstr>PowerPoint Presentation</vt:lpstr>
      <vt:lpstr>Welcome to Oak Class Year 1</vt:lpstr>
      <vt:lpstr>The School Day</vt:lpstr>
      <vt:lpstr>What will my child learn?</vt:lpstr>
      <vt:lpstr>PE</vt:lpstr>
      <vt:lpstr>Forest Schools</vt:lpstr>
      <vt:lpstr>Reading</vt:lpstr>
      <vt:lpstr>How is learning assessed?</vt:lpstr>
      <vt:lpstr>Curriculum information</vt:lpstr>
      <vt:lpstr>What equipment does my child need?</vt:lpstr>
      <vt:lpstr>How will I receive information?</vt:lpstr>
      <vt:lpstr>What do I do if I need to speak to someone?</vt:lpstr>
      <vt:lpstr>What if the school has concerns?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Debra Cannings</dc:creator>
  <cp:lastModifiedBy>Heads</cp:lastModifiedBy>
  <cp:revision>11</cp:revision>
  <dcterms:created xsi:type="dcterms:W3CDTF">2015-09-04T19:58:49Z</dcterms:created>
  <dcterms:modified xsi:type="dcterms:W3CDTF">2026-07-03T08:38:00Z</dcterms:modified>
</cp:coreProperties>
</file>